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16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258" r:id="rId11"/>
    <p:sldId id="322" r:id="rId12"/>
    <p:sldId id="325" r:id="rId13"/>
    <p:sldId id="326" r:id="rId14"/>
    <p:sldId id="328" r:id="rId15"/>
    <p:sldId id="329" r:id="rId16"/>
    <p:sldId id="330" r:id="rId17"/>
    <p:sldId id="331" r:id="rId18"/>
    <p:sldId id="315" r:id="rId19"/>
    <p:sldId id="332" r:id="rId20"/>
    <p:sldId id="333" r:id="rId21"/>
    <p:sldId id="334" r:id="rId22"/>
    <p:sldId id="341" r:id="rId23"/>
    <p:sldId id="337" r:id="rId24"/>
    <p:sldId id="338" r:id="rId25"/>
    <p:sldId id="339" r:id="rId26"/>
    <p:sldId id="340" r:id="rId27"/>
    <p:sldId id="335" r:id="rId28"/>
    <p:sldId id="321" r:id="rId29"/>
    <p:sldId id="336" r:id="rId30"/>
    <p:sldId id="317" r:id="rId31"/>
    <p:sldId id="318" r:id="rId32"/>
    <p:sldId id="319" r:id="rId33"/>
    <p:sldId id="320" r:id="rId34"/>
    <p:sldId id="324" r:id="rId35"/>
    <p:sldId id="276" r:id="rId36"/>
    <p:sldId id="284" r:id="rId3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0"/>
    </p:embeddedFont>
    <p:embeddedFont>
      <p:font typeface="DM Sans" pitchFamily="2" charset="0"/>
      <p:regular r:id="rId41"/>
      <p:bold r:id="rId42"/>
      <p:italic r:id="rId43"/>
      <p:boldItalic r:id="rId44"/>
    </p:embeddedFont>
    <p:embeddedFont>
      <p:font typeface="Inter" panose="020B0604020202020204" charset="0"/>
      <p:regular r:id="rId45"/>
      <p:bold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  <p:embeddedFont>
      <p:font typeface="Nunito Light" pitchFamily="2" charset="0"/>
      <p:regular r:id="rId51"/>
      <p:italic r:id="rId52"/>
    </p:embeddedFont>
    <p:embeddedFont>
      <p:font typeface="Open Sans" panose="020B0606030504020204" pitchFamily="34" charset="0"/>
      <p:regular r:id="rId53"/>
      <p:bold r:id="rId54"/>
      <p:italic r:id="rId55"/>
      <p:boldItalic r:id="rId56"/>
    </p:embeddedFont>
    <p:embeddedFont>
      <p:font typeface="PT Sans" panose="020B0503020203020204" pitchFamily="34" charset="0"/>
      <p:regular r:id="rId57"/>
      <p:bold r:id="rId58"/>
      <p:italic r:id="rId59"/>
      <p:boldItalic r:id="rId60"/>
    </p:embeddedFont>
    <p:embeddedFont>
      <p:font typeface="ThaiSans Neue" panose="02000000000000000000" pitchFamily="2" charset="-34"/>
      <p:regular r:id="rId61"/>
      <p:bold r:id="rId62"/>
      <p:italic r:id="rId63"/>
      <p:boldItalic r:id="rId64"/>
    </p:embeddedFont>
    <p:embeddedFont>
      <p:font typeface="ThaiSans Neue UltBd" pitchFamily="2" charset="-34"/>
      <p:bold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180"/>
    <a:srgbClr val="B2B2B2"/>
    <a:srgbClr val="D4D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2E0385-0D64-47FE-915A-8631C27B07A5}">
  <a:tblStyle styleId="{9C2E0385-0D64-47FE-915A-8631C27B07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5" Type="http://schemas.openxmlformats.org/officeDocument/2006/relationships/slide" Target="slides/slide4.xml"/><Relationship Id="rId61" Type="http://schemas.openxmlformats.org/officeDocument/2006/relationships/font" Target="fonts/font2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F3500C-12D1-BB59-9418-670B6398CC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96806-1E75-67D0-1F1F-B11998B24E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B78E6-012E-4D82-A275-9BF792EE08C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54923-CF69-8ADF-1CF6-46CD9A3882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30E62-9784-1079-DDAA-2391B68DFD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E85C3-381E-414C-AAB2-C43166D45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76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g20f41e19245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" name="Google Shape;2816;g20f41e19245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de1b5658b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de1b5658b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957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de1b5658b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de1b5658b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282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976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95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191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63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d1bf8d60a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d1bf8d60a4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82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0" name="Google Shape;10;p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15;p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16;p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900175" y="1213000"/>
            <a:ext cx="4530600" cy="22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00175" y="3524550"/>
            <a:ext cx="4530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2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33" name="Google Shape;333;p2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" name="Google Shape;334;p2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35" name="Google Shape;335;p2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" name="Google Shape;338;p2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9" name="Google Shape;339;p2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0" name="Google Shape;340;p28"/>
          <p:cNvGrpSpPr/>
          <p:nvPr/>
        </p:nvGrpSpPr>
        <p:grpSpPr>
          <a:xfrm>
            <a:off x="713219" y="2269869"/>
            <a:ext cx="2305487" cy="3069098"/>
            <a:chOff x="4962625" y="539501"/>
            <a:chExt cx="3266487" cy="4348396"/>
          </a:xfrm>
        </p:grpSpPr>
        <p:sp>
          <p:nvSpPr>
            <p:cNvPr id="341" name="Google Shape;341;p28"/>
            <p:cNvSpPr/>
            <p:nvPr/>
          </p:nvSpPr>
          <p:spPr>
            <a:xfrm>
              <a:off x="5689271" y="788278"/>
              <a:ext cx="1476799" cy="1488827"/>
            </a:xfrm>
            <a:custGeom>
              <a:avLst/>
              <a:gdLst/>
              <a:ahLst/>
              <a:cxnLst/>
              <a:rect l="l" t="t" r="r" b="b"/>
              <a:pathLst>
                <a:path w="10804" h="10892" extrusionOk="0">
                  <a:moveTo>
                    <a:pt x="8359" y="1"/>
                  </a:moveTo>
                  <a:cubicBezTo>
                    <a:pt x="7473" y="1"/>
                    <a:pt x="6574" y="602"/>
                    <a:pt x="4834" y="666"/>
                  </a:cubicBezTo>
                  <a:cubicBezTo>
                    <a:pt x="2695" y="758"/>
                    <a:pt x="1807" y="1798"/>
                    <a:pt x="1230" y="2339"/>
                  </a:cubicBezTo>
                  <a:cubicBezTo>
                    <a:pt x="652" y="2879"/>
                    <a:pt x="1" y="3688"/>
                    <a:pt x="347" y="4649"/>
                  </a:cubicBezTo>
                  <a:cubicBezTo>
                    <a:pt x="675" y="5591"/>
                    <a:pt x="1673" y="6363"/>
                    <a:pt x="1983" y="7075"/>
                  </a:cubicBezTo>
                  <a:cubicBezTo>
                    <a:pt x="2293" y="7768"/>
                    <a:pt x="2002" y="8174"/>
                    <a:pt x="2002" y="8174"/>
                  </a:cubicBezTo>
                  <a:cubicBezTo>
                    <a:pt x="2002" y="8174"/>
                    <a:pt x="1768" y="8065"/>
                    <a:pt x="1474" y="8065"/>
                  </a:cubicBezTo>
                  <a:cubicBezTo>
                    <a:pt x="1228" y="8065"/>
                    <a:pt x="940" y="8142"/>
                    <a:pt x="712" y="8424"/>
                  </a:cubicBezTo>
                  <a:cubicBezTo>
                    <a:pt x="190" y="9038"/>
                    <a:pt x="537" y="9579"/>
                    <a:pt x="962" y="9731"/>
                  </a:cubicBezTo>
                  <a:cubicBezTo>
                    <a:pt x="1043" y="9762"/>
                    <a:pt x="1126" y="9774"/>
                    <a:pt x="1206" y="9774"/>
                  </a:cubicBezTo>
                  <a:cubicBezTo>
                    <a:pt x="1526" y="9774"/>
                    <a:pt x="1807" y="9579"/>
                    <a:pt x="1807" y="9579"/>
                  </a:cubicBezTo>
                  <a:lnTo>
                    <a:pt x="1807" y="9579"/>
                  </a:lnTo>
                  <a:cubicBezTo>
                    <a:pt x="1807" y="9579"/>
                    <a:pt x="1752" y="9999"/>
                    <a:pt x="2385" y="10078"/>
                  </a:cubicBezTo>
                  <a:cubicBezTo>
                    <a:pt x="2441" y="10086"/>
                    <a:pt x="2493" y="10090"/>
                    <a:pt x="2543" y="10090"/>
                  </a:cubicBezTo>
                  <a:cubicBezTo>
                    <a:pt x="3076" y="10090"/>
                    <a:pt x="3254" y="9653"/>
                    <a:pt x="3254" y="9653"/>
                  </a:cubicBezTo>
                  <a:cubicBezTo>
                    <a:pt x="3254" y="9653"/>
                    <a:pt x="3272" y="10808"/>
                    <a:pt x="5139" y="10887"/>
                  </a:cubicBezTo>
                  <a:cubicBezTo>
                    <a:pt x="5216" y="10890"/>
                    <a:pt x="5291" y="10891"/>
                    <a:pt x="5365" y="10891"/>
                  </a:cubicBezTo>
                  <a:cubicBezTo>
                    <a:pt x="7072" y="10891"/>
                    <a:pt x="8027" y="10060"/>
                    <a:pt x="8027" y="10060"/>
                  </a:cubicBezTo>
                  <a:cubicBezTo>
                    <a:pt x="8027" y="10060"/>
                    <a:pt x="8341" y="10278"/>
                    <a:pt x="8754" y="10278"/>
                  </a:cubicBezTo>
                  <a:cubicBezTo>
                    <a:pt x="8901" y="10278"/>
                    <a:pt x="9061" y="10250"/>
                    <a:pt x="9223" y="10175"/>
                  </a:cubicBezTo>
                  <a:cubicBezTo>
                    <a:pt x="9838" y="9884"/>
                    <a:pt x="9589" y="8807"/>
                    <a:pt x="9589" y="8807"/>
                  </a:cubicBezTo>
                  <a:lnTo>
                    <a:pt x="9589" y="8807"/>
                  </a:lnTo>
                  <a:cubicBezTo>
                    <a:pt x="9589" y="8807"/>
                    <a:pt x="9625" y="8812"/>
                    <a:pt x="9686" y="8812"/>
                  </a:cubicBezTo>
                  <a:cubicBezTo>
                    <a:pt x="9928" y="8812"/>
                    <a:pt x="10547" y="8738"/>
                    <a:pt x="10684" y="7999"/>
                  </a:cubicBezTo>
                  <a:cubicBezTo>
                    <a:pt x="10804" y="7379"/>
                    <a:pt x="10380" y="6975"/>
                    <a:pt x="9910" y="6975"/>
                  </a:cubicBezTo>
                  <a:cubicBezTo>
                    <a:pt x="9693" y="6975"/>
                    <a:pt x="9467" y="7061"/>
                    <a:pt x="9279" y="7250"/>
                  </a:cubicBezTo>
                  <a:cubicBezTo>
                    <a:pt x="9279" y="7250"/>
                    <a:pt x="8992" y="5323"/>
                    <a:pt x="8992" y="4727"/>
                  </a:cubicBezTo>
                  <a:cubicBezTo>
                    <a:pt x="8992" y="4108"/>
                    <a:pt x="9011" y="3900"/>
                    <a:pt x="9011" y="3900"/>
                  </a:cubicBezTo>
                  <a:cubicBezTo>
                    <a:pt x="9011" y="3900"/>
                    <a:pt x="9242" y="3725"/>
                    <a:pt x="9838" y="3554"/>
                  </a:cubicBezTo>
                  <a:cubicBezTo>
                    <a:pt x="10453" y="3360"/>
                    <a:pt x="10610" y="2879"/>
                    <a:pt x="10550" y="2205"/>
                  </a:cubicBezTo>
                  <a:cubicBezTo>
                    <a:pt x="10513" y="1530"/>
                    <a:pt x="10106" y="490"/>
                    <a:pt x="8969" y="107"/>
                  </a:cubicBezTo>
                  <a:cubicBezTo>
                    <a:pt x="8760" y="32"/>
                    <a:pt x="8560" y="1"/>
                    <a:pt x="8359" y="1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5705127" y="780486"/>
              <a:ext cx="1462856" cy="1501676"/>
            </a:xfrm>
            <a:custGeom>
              <a:avLst/>
              <a:gdLst/>
              <a:ahLst/>
              <a:cxnLst/>
              <a:rect l="l" t="t" r="r" b="b"/>
              <a:pathLst>
                <a:path w="10702" h="10986" extrusionOk="0">
                  <a:moveTo>
                    <a:pt x="8295" y="105"/>
                  </a:moveTo>
                  <a:cubicBezTo>
                    <a:pt x="8475" y="105"/>
                    <a:pt x="8651" y="134"/>
                    <a:pt x="8835" y="201"/>
                  </a:cubicBezTo>
                  <a:cubicBezTo>
                    <a:pt x="9953" y="584"/>
                    <a:pt x="10355" y="1624"/>
                    <a:pt x="10397" y="2262"/>
                  </a:cubicBezTo>
                  <a:cubicBezTo>
                    <a:pt x="10415" y="2590"/>
                    <a:pt x="10378" y="2876"/>
                    <a:pt x="10281" y="3089"/>
                  </a:cubicBezTo>
                  <a:cubicBezTo>
                    <a:pt x="10184" y="3320"/>
                    <a:pt x="10008" y="3472"/>
                    <a:pt x="9722" y="3551"/>
                  </a:cubicBezTo>
                  <a:cubicBezTo>
                    <a:pt x="9107" y="3745"/>
                    <a:pt x="8853" y="3916"/>
                    <a:pt x="8853" y="3916"/>
                  </a:cubicBezTo>
                  <a:lnTo>
                    <a:pt x="8835" y="3934"/>
                  </a:lnTo>
                  <a:lnTo>
                    <a:pt x="8835" y="3957"/>
                  </a:lnTo>
                  <a:lnTo>
                    <a:pt x="8835" y="4784"/>
                  </a:lnTo>
                  <a:cubicBezTo>
                    <a:pt x="8835" y="5089"/>
                    <a:pt x="8895" y="5727"/>
                    <a:pt x="8969" y="6268"/>
                  </a:cubicBezTo>
                  <a:cubicBezTo>
                    <a:pt x="9047" y="6822"/>
                    <a:pt x="9126" y="7307"/>
                    <a:pt x="9126" y="7307"/>
                  </a:cubicBezTo>
                  <a:lnTo>
                    <a:pt x="9144" y="7400"/>
                  </a:lnTo>
                  <a:lnTo>
                    <a:pt x="9200" y="7344"/>
                  </a:lnTo>
                  <a:cubicBezTo>
                    <a:pt x="9381" y="7163"/>
                    <a:pt x="9591" y="7080"/>
                    <a:pt x="9788" y="7080"/>
                  </a:cubicBezTo>
                  <a:cubicBezTo>
                    <a:pt x="9908" y="7080"/>
                    <a:pt x="10023" y="7111"/>
                    <a:pt x="10124" y="7169"/>
                  </a:cubicBezTo>
                  <a:cubicBezTo>
                    <a:pt x="10415" y="7307"/>
                    <a:pt x="10609" y="7612"/>
                    <a:pt x="10531" y="8056"/>
                  </a:cubicBezTo>
                  <a:cubicBezTo>
                    <a:pt x="10434" y="8499"/>
                    <a:pt x="10184" y="8670"/>
                    <a:pt x="9935" y="8767"/>
                  </a:cubicBezTo>
                  <a:cubicBezTo>
                    <a:pt x="9777" y="8821"/>
                    <a:pt x="9620" y="8829"/>
                    <a:pt x="9536" y="8829"/>
                  </a:cubicBezTo>
                  <a:cubicBezTo>
                    <a:pt x="9496" y="8829"/>
                    <a:pt x="9473" y="8827"/>
                    <a:pt x="9473" y="8827"/>
                  </a:cubicBezTo>
                  <a:lnTo>
                    <a:pt x="9412" y="8809"/>
                  </a:lnTo>
                  <a:lnTo>
                    <a:pt x="9412" y="8883"/>
                  </a:lnTo>
                  <a:cubicBezTo>
                    <a:pt x="9412" y="8883"/>
                    <a:pt x="9473" y="9155"/>
                    <a:pt x="9473" y="9442"/>
                  </a:cubicBezTo>
                  <a:cubicBezTo>
                    <a:pt x="9454" y="9594"/>
                    <a:pt x="9431" y="9752"/>
                    <a:pt x="9375" y="9886"/>
                  </a:cubicBezTo>
                  <a:cubicBezTo>
                    <a:pt x="9315" y="10001"/>
                    <a:pt x="9223" y="10117"/>
                    <a:pt x="9084" y="10172"/>
                  </a:cubicBezTo>
                  <a:cubicBezTo>
                    <a:pt x="8920" y="10252"/>
                    <a:pt x="8759" y="10281"/>
                    <a:pt x="8612" y="10281"/>
                  </a:cubicBezTo>
                  <a:cubicBezTo>
                    <a:pt x="8223" y="10281"/>
                    <a:pt x="7929" y="10080"/>
                    <a:pt x="7929" y="10080"/>
                  </a:cubicBezTo>
                  <a:lnTo>
                    <a:pt x="7911" y="10056"/>
                  </a:lnTo>
                  <a:lnTo>
                    <a:pt x="7874" y="10080"/>
                  </a:lnTo>
                  <a:cubicBezTo>
                    <a:pt x="7874" y="10080"/>
                    <a:pt x="6933" y="10893"/>
                    <a:pt x="5240" y="10893"/>
                  </a:cubicBezTo>
                  <a:cubicBezTo>
                    <a:pt x="5169" y="10893"/>
                    <a:pt x="5096" y="10891"/>
                    <a:pt x="5023" y="10888"/>
                  </a:cubicBezTo>
                  <a:cubicBezTo>
                    <a:pt x="4099" y="10847"/>
                    <a:pt x="3655" y="10542"/>
                    <a:pt x="3424" y="10269"/>
                  </a:cubicBezTo>
                  <a:cubicBezTo>
                    <a:pt x="3193" y="9983"/>
                    <a:pt x="3175" y="9710"/>
                    <a:pt x="3175" y="9710"/>
                  </a:cubicBezTo>
                  <a:lnTo>
                    <a:pt x="3078" y="9691"/>
                  </a:lnTo>
                  <a:cubicBezTo>
                    <a:pt x="3078" y="9691"/>
                    <a:pt x="3041" y="9807"/>
                    <a:pt x="2907" y="9922"/>
                  </a:cubicBezTo>
                  <a:cubicBezTo>
                    <a:pt x="2806" y="10007"/>
                    <a:pt x="2647" y="10105"/>
                    <a:pt x="2406" y="10105"/>
                  </a:cubicBezTo>
                  <a:cubicBezTo>
                    <a:pt x="2370" y="10105"/>
                    <a:pt x="2332" y="10103"/>
                    <a:pt x="2292" y="10098"/>
                  </a:cubicBezTo>
                  <a:cubicBezTo>
                    <a:pt x="1964" y="10038"/>
                    <a:pt x="1849" y="9922"/>
                    <a:pt x="1788" y="9825"/>
                  </a:cubicBezTo>
                  <a:cubicBezTo>
                    <a:pt x="1733" y="9733"/>
                    <a:pt x="1752" y="9636"/>
                    <a:pt x="1752" y="9636"/>
                  </a:cubicBezTo>
                  <a:lnTo>
                    <a:pt x="1752" y="9520"/>
                  </a:lnTo>
                  <a:lnTo>
                    <a:pt x="1654" y="9576"/>
                  </a:lnTo>
                  <a:cubicBezTo>
                    <a:pt x="1654" y="9576"/>
                    <a:pt x="1389" y="9768"/>
                    <a:pt x="1081" y="9768"/>
                  </a:cubicBezTo>
                  <a:cubicBezTo>
                    <a:pt x="1010" y="9768"/>
                    <a:pt x="937" y="9758"/>
                    <a:pt x="864" y="9733"/>
                  </a:cubicBezTo>
                  <a:cubicBezTo>
                    <a:pt x="652" y="9673"/>
                    <a:pt x="481" y="9502"/>
                    <a:pt x="421" y="9289"/>
                  </a:cubicBezTo>
                  <a:cubicBezTo>
                    <a:pt x="347" y="9077"/>
                    <a:pt x="384" y="8809"/>
                    <a:pt x="633" y="8518"/>
                  </a:cubicBezTo>
                  <a:cubicBezTo>
                    <a:pt x="839" y="8242"/>
                    <a:pt x="1107" y="8168"/>
                    <a:pt x="1339" y="8168"/>
                  </a:cubicBezTo>
                  <a:cubicBezTo>
                    <a:pt x="1368" y="8168"/>
                    <a:pt x="1396" y="8169"/>
                    <a:pt x="1423" y="8171"/>
                  </a:cubicBezTo>
                  <a:cubicBezTo>
                    <a:pt x="1673" y="8190"/>
                    <a:pt x="1867" y="8287"/>
                    <a:pt x="1867" y="8287"/>
                  </a:cubicBezTo>
                  <a:lnTo>
                    <a:pt x="1904" y="8305"/>
                  </a:lnTo>
                  <a:lnTo>
                    <a:pt x="1922" y="8268"/>
                  </a:lnTo>
                  <a:cubicBezTo>
                    <a:pt x="1922" y="8268"/>
                    <a:pt x="2001" y="8153"/>
                    <a:pt x="2038" y="7959"/>
                  </a:cubicBezTo>
                  <a:cubicBezTo>
                    <a:pt x="2080" y="7746"/>
                    <a:pt x="2061" y="7460"/>
                    <a:pt x="1904" y="7113"/>
                  </a:cubicBezTo>
                  <a:cubicBezTo>
                    <a:pt x="1752" y="6748"/>
                    <a:pt x="1423" y="6383"/>
                    <a:pt x="1095" y="5977"/>
                  </a:cubicBezTo>
                  <a:cubicBezTo>
                    <a:pt x="767" y="5575"/>
                    <a:pt x="444" y="5149"/>
                    <a:pt x="268" y="4687"/>
                  </a:cubicBezTo>
                  <a:cubicBezTo>
                    <a:pt x="116" y="4225"/>
                    <a:pt x="171" y="3800"/>
                    <a:pt x="365" y="3417"/>
                  </a:cubicBezTo>
                  <a:cubicBezTo>
                    <a:pt x="559" y="3052"/>
                    <a:pt x="864" y="2705"/>
                    <a:pt x="1155" y="2433"/>
                  </a:cubicBezTo>
                  <a:cubicBezTo>
                    <a:pt x="1733" y="1897"/>
                    <a:pt x="2597" y="857"/>
                    <a:pt x="4736" y="778"/>
                  </a:cubicBezTo>
                  <a:cubicBezTo>
                    <a:pt x="5795" y="741"/>
                    <a:pt x="6566" y="492"/>
                    <a:pt x="7181" y="316"/>
                  </a:cubicBezTo>
                  <a:cubicBezTo>
                    <a:pt x="7490" y="219"/>
                    <a:pt x="7777" y="145"/>
                    <a:pt x="8045" y="122"/>
                  </a:cubicBezTo>
                  <a:cubicBezTo>
                    <a:pt x="8130" y="111"/>
                    <a:pt x="8213" y="105"/>
                    <a:pt x="8295" y="105"/>
                  </a:cubicBezTo>
                  <a:close/>
                  <a:moveTo>
                    <a:pt x="8217" y="0"/>
                  </a:moveTo>
                  <a:cubicBezTo>
                    <a:pt x="8154" y="0"/>
                    <a:pt x="8091" y="3"/>
                    <a:pt x="8026" y="7"/>
                  </a:cubicBezTo>
                  <a:cubicBezTo>
                    <a:pt x="7758" y="48"/>
                    <a:pt x="7467" y="122"/>
                    <a:pt x="7162" y="219"/>
                  </a:cubicBezTo>
                  <a:cubicBezTo>
                    <a:pt x="6525" y="395"/>
                    <a:pt x="5776" y="626"/>
                    <a:pt x="4718" y="681"/>
                  </a:cubicBezTo>
                  <a:cubicBezTo>
                    <a:pt x="2560" y="760"/>
                    <a:pt x="1654" y="1818"/>
                    <a:pt x="1077" y="2359"/>
                  </a:cubicBezTo>
                  <a:cubicBezTo>
                    <a:pt x="790" y="2627"/>
                    <a:pt x="481" y="2973"/>
                    <a:pt x="268" y="3380"/>
                  </a:cubicBezTo>
                  <a:cubicBezTo>
                    <a:pt x="74" y="3782"/>
                    <a:pt x="0" y="4225"/>
                    <a:pt x="171" y="4724"/>
                  </a:cubicBezTo>
                  <a:cubicBezTo>
                    <a:pt x="347" y="5205"/>
                    <a:pt x="693" y="5648"/>
                    <a:pt x="1021" y="6037"/>
                  </a:cubicBezTo>
                  <a:cubicBezTo>
                    <a:pt x="1345" y="6439"/>
                    <a:pt x="1654" y="6804"/>
                    <a:pt x="1807" y="7150"/>
                  </a:cubicBezTo>
                  <a:cubicBezTo>
                    <a:pt x="1964" y="7497"/>
                    <a:pt x="1964" y="7746"/>
                    <a:pt x="1946" y="7940"/>
                  </a:cubicBezTo>
                  <a:cubicBezTo>
                    <a:pt x="1904" y="8093"/>
                    <a:pt x="1867" y="8153"/>
                    <a:pt x="1849" y="8171"/>
                  </a:cubicBezTo>
                  <a:cubicBezTo>
                    <a:pt x="1807" y="8153"/>
                    <a:pt x="1673" y="8093"/>
                    <a:pt x="1423" y="8074"/>
                  </a:cubicBezTo>
                  <a:cubicBezTo>
                    <a:pt x="1395" y="8072"/>
                    <a:pt x="1366" y="8071"/>
                    <a:pt x="1337" y="8071"/>
                  </a:cubicBezTo>
                  <a:cubicBezTo>
                    <a:pt x="1084" y="8071"/>
                    <a:pt x="780" y="8150"/>
                    <a:pt x="536" y="8439"/>
                  </a:cubicBezTo>
                  <a:cubicBezTo>
                    <a:pt x="287" y="8767"/>
                    <a:pt x="231" y="9077"/>
                    <a:pt x="305" y="9326"/>
                  </a:cubicBezTo>
                  <a:cubicBezTo>
                    <a:pt x="402" y="9576"/>
                    <a:pt x="596" y="9752"/>
                    <a:pt x="827" y="9849"/>
                  </a:cubicBezTo>
                  <a:cubicBezTo>
                    <a:pt x="911" y="9878"/>
                    <a:pt x="994" y="9890"/>
                    <a:pt x="1074" y="9890"/>
                  </a:cubicBezTo>
                  <a:cubicBezTo>
                    <a:pt x="1357" y="9890"/>
                    <a:pt x="1593" y="9738"/>
                    <a:pt x="1654" y="9691"/>
                  </a:cubicBezTo>
                  <a:cubicBezTo>
                    <a:pt x="1654" y="9752"/>
                    <a:pt x="1654" y="9788"/>
                    <a:pt x="1691" y="9886"/>
                  </a:cubicBezTo>
                  <a:cubicBezTo>
                    <a:pt x="1770" y="10001"/>
                    <a:pt x="1946" y="10154"/>
                    <a:pt x="2269" y="10195"/>
                  </a:cubicBezTo>
                  <a:cubicBezTo>
                    <a:pt x="2312" y="10200"/>
                    <a:pt x="2352" y="10202"/>
                    <a:pt x="2392" y="10202"/>
                  </a:cubicBezTo>
                  <a:cubicBezTo>
                    <a:pt x="2656" y="10202"/>
                    <a:pt x="2848" y="10102"/>
                    <a:pt x="2985" y="10001"/>
                  </a:cubicBezTo>
                  <a:cubicBezTo>
                    <a:pt x="3059" y="9922"/>
                    <a:pt x="3078" y="9886"/>
                    <a:pt x="3101" y="9825"/>
                  </a:cubicBezTo>
                  <a:cubicBezTo>
                    <a:pt x="3119" y="9941"/>
                    <a:pt x="3175" y="10117"/>
                    <a:pt x="3332" y="10329"/>
                  </a:cubicBezTo>
                  <a:cubicBezTo>
                    <a:pt x="3581" y="10634"/>
                    <a:pt x="4080" y="10944"/>
                    <a:pt x="5004" y="10981"/>
                  </a:cubicBezTo>
                  <a:cubicBezTo>
                    <a:pt x="5086" y="10984"/>
                    <a:pt x="5167" y="10986"/>
                    <a:pt x="5245" y="10986"/>
                  </a:cubicBezTo>
                  <a:cubicBezTo>
                    <a:pt x="6941" y="10986"/>
                    <a:pt x="7875" y="10212"/>
                    <a:pt x="7911" y="10172"/>
                  </a:cubicBezTo>
                  <a:cubicBezTo>
                    <a:pt x="7940" y="10201"/>
                    <a:pt x="8228" y="10384"/>
                    <a:pt x="8613" y="10384"/>
                  </a:cubicBezTo>
                  <a:cubicBezTo>
                    <a:pt x="8771" y="10384"/>
                    <a:pt x="8946" y="10354"/>
                    <a:pt x="9126" y="10269"/>
                  </a:cubicBezTo>
                  <a:cubicBezTo>
                    <a:pt x="9297" y="10195"/>
                    <a:pt x="9394" y="10080"/>
                    <a:pt x="9473" y="9922"/>
                  </a:cubicBezTo>
                  <a:cubicBezTo>
                    <a:pt x="9528" y="9770"/>
                    <a:pt x="9570" y="9594"/>
                    <a:pt x="9570" y="9442"/>
                  </a:cubicBezTo>
                  <a:cubicBezTo>
                    <a:pt x="9588" y="9174"/>
                    <a:pt x="9528" y="8961"/>
                    <a:pt x="9528" y="8924"/>
                  </a:cubicBezTo>
                  <a:cubicBezTo>
                    <a:pt x="9541" y="8924"/>
                    <a:pt x="9568" y="8926"/>
                    <a:pt x="9605" y="8926"/>
                  </a:cubicBezTo>
                  <a:cubicBezTo>
                    <a:pt x="9685" y="8926"/>
                    <a:pt x="9814" y="8918"/>
                    <a:pt x="9972" y="8864"/>
                  </a:cubicBezTo>
                  <a:cubicBezTo>
                    <a:pt x="10240" y="8767"/>
                    <a:pt x="10531" y="8536"/>
                    <a:pt x="10628" y="8074"/>
                  </a:cubicBezTo>
                  <a:cubicBezTo>
                    <a:pt x="10702" y="7594"/>
                    <a:pt x="10494" y="7229"/>
                    <a:pt x="10184" y="7076"/>
                  </a:cubicBezTo>
                  <a:cubicBezTo>
                    <a:pt x="10076" y="7018"/>
                    <a:pt x="9956" y="6990"/>
                    <a:pt x="9832" y="6990"/>
                  </a:cubicBezTo>
                  <a:cubicBezTo>
                    <a:pt x="9622" y="6990"/>
                    <a:pt x="9403" y="7072"/>
                    <a:pt x="9223" y="7229"/>
                  </a:cubicBezTo>
                  <a:cubicBezTo>
                    <a:pt x="9200" y="7169"/>
                    <a:pt x="9144" y="6785"/>
                    <a:pt x="9084" y="6268"/>
                  </a:cubicBezTo>
                  <a:cubicBezTo>
                    <a:pt x="9010" y="5709"/>
                    <a:pt x="8932" y="5071"/>
                    <a:pt x="8932" y="4784"/>
                  </a:cubicBezTo>
                  <a:cubicBezTo>
                    <a:pt x="8932" y="4188"/>
                    <a:pt x="8950" y="4013"/>
                    <a:pt x="8950" y="3994"/>
                  </a:cubicBezTo>
                  <a:cubicBezTo>
                    <a:pt x="8950" y="3994"/>
                    <a:pt x="9144" y="3842"/>
                    <a:pt x="9740" y="3666"/>
                  </a:cubicBezTo>
                  <a:cubicBezTo>
                    <a:pt x="10050" y="3569"/>
                    <a:pt x="10263" y="3380"/>
                    <a:pt x="10378" y="3149"/>
                  </a:cubicBezTo>
                  <a:cubicBezTo>
                    <a:pt x="10494" y="2895"/>
                    <a:pt x="10512" y="2590"/>
                    <a:pt x="10494" y="2262"/>
                  </a:cubicBezTo>
                  <a:cubicBezTo>
                    <a:pt x="10452" y="1569"/>
                    <a:pt x="10032" y="510"/>
                    <a:pt x="8876" y="104"/>
                  </a:cubicBezTo>
                  <a:cubicBezTo>
                    <a:pt x="8650" y="28"/>
                    <a:pt x="8438" y="0"/>
                    <a:pt x="821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6841981" y="2138919"/>
              <a:ext cx="394897" cy="942751"/>
            </a:xfrm>
            <a:custGeom>
              <a:avLst/>
              <a:gdLst/>
              <a:ahLst/>
              <a:cxnLst/>
              <a:rect l="l" t="t" r="r" b="b"/>
              <a:pathLst>
                <a:path w="2889" h="6897" extrusionOk="0">
                  <a:moveTo>
                    <a:pt x="64" y="0"/>
                  </a:moveTo>
                  <a:cubicBezTo>
                    <a:pt x="43" y="0"/>
                    <a:pt x="21" y="1"/>
                    <a:pt x="0" y="3"/>
                  </a:cubicBezTo>
                  <a:cubicBezTo>
                    <a:pt x="0" y="3"/>
                    <a:pt x="171" y="562"/>
                    <a:pt x="171" y="927"/>
                  </a:cubicBezTo>
                  <a:cubicBezTo>
                    <a:pt x="171" y="1297"/>
                    <a:pt x="268" y="1717"/>
                    <a:pt x="250" y="2198"/>
                  </a:cubicBezTo>
                  <a:cubicBezTo>
                    <a:pt x="231" y="2683"/>
                    <a:pt x="347" y="4453"/>
                    <a:pt x="444" y="5146"/>
                  </a:cubicBezTo>
                  <a:cubicBezTo>
                    <a:pt x="536" y="5839"/>
                    <a:pt x="1271" y="6897"/>
                    <a:pt x="1271" y="6897"/>
                  </a:cubicBezTo>
                  <a:cubicBezTo>
                    <a:pt x="1271" y="6897"/>
                    <a:pt x="2269" y="6878"/>
                    <a:pt x="2579" y="6398"/>
                  </a:cubicBezTo>
                  <a:cubicBezTo>
                    <a:pt x="2888" y="5917"/>
                    <a:pt x="2713" y="5432"/>
                    <a:pt x="2463" y="4799"/>
                  </a:cubicBezTo>
                  <a:cubicBezTo>
                    <a:pt x="2214" y="4143"/>
                    <a:pt x="1229" y="1066"/>
                    <a:pt x="1156" y="696"/>
                  </a:cubicBezTo>
                  <a:cubicBezTo>
                    <a:pt x="1081" y="348"/>
                    <a:pt x="502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6833780" y="2131401"/>
              <a:ext cx="392300" cy="958470"/>
            </a:xfrm>
            <a:custGeom>
              <a:avLst/>
              <a:gdLst/>
              <a:ahLst/>
              <a:cxnLst/>
              <a:rect l="l" t="t" r="r" b="b"/>
              <a:pathLst>
                <a:path w="2870" h="7012" extrusionOk="0">
                  <a:moveTo>
                    <a:pt x="134" y="137"/>
                  </a:moveTo>
                  <a:cubicBezTo>
                    <a:pt x="328" y="137"/>
                    <a:pt x="559" y="197"/>
                    <a:pt x="753" y="312"/>
                  </a:cubicBezTo>
                  <a:cubicBezTo>
                    <a:pt x="966" y="428"/>
                    <a:pt x="1137" y="617"/>
                    <a:pt x="1155" y="774"/>
                  </a:cubicBezTo>
                  <a:cubicBezTo>
                    <a:pt x="1197" y="867"/>
                    <a:pt x="1252" y="1121"/>
                    <a:pt x="1368" y="1486"/>
                  </a:cubicBezTo>
                  <a:cubicBezTo>
                    <a:pt x="1465" y="1832"/>
                    <a:pt x="1617" y="2253"/>
                    <a:pt x="1751" y="2715"/>
                  </a:cubicBezTo>
                  <a:cubicBezTo>
                    <a:pt x="2043" y="3602"/>
                    <a:pt x="2329" y="4545"/>
                    <a:pt x="2468" y="4873"/>
                  </a:cubicBezTo>
                  <a:cubicBezTo>
                    <a:pt x="2602" y="5201"/>
                    <a:pt x="2699" y="5469"/>
                    <a:pt x="2736" y="5718"/>
                  </a:cubicBezTo>
                  <a:cubicBezTo>
                    <a:pt x="2773" y="5972"/>
                    <a:pt x="2736" y="6180"/>
                    <a:pt x="2602" y="6434"/>
                  </a:cubicBezTo>
                  <a:cubicBezTo>
                    <a:pt x="2445" y="6642"/>
                    <a:pt x="2140" y="6781"/>
                    <a:pt x="1849" y="6836"/>
                  </a:cubicBezTo>
                  <a:cubicBezTo>
                    <a:pt x="1581" y="6896"/>
                    <a:pt x="1386" y="6896"/>
                    <a:pt x="1349" y="6896"/>
                  </a:cubicBezTo>
                  <a:cubicBezTo>
                    <a:pt x="1349" y="6873"/>
                    <a:pt x="1174" y="6642"/>
                    <a:pt x="1003" y="6319"/>
                  </a:cubicBezTo>
                  <a:cubicBezTo>
                    <a:pt x="809" y="5972"/>
                    <a:pt x="596" y="5529"/>
                    <a:pt x="559" y="5201"/>
                  </a:cubicBezTo>
                  <a:cubicBezTo>
                    <a:pt x="462" y="4508"/>
                    <a:pt x="347" y="2715"/>
                    <a:pt x="365" y="2253"/>
                  </a:cubicBezTo>
                  <a:cubicBezTo>
                    <a:pt x="388" y="1754"/>
                    <a:pt x="291" y="1352"/>
                    <a:pt x="291" y="982"/>
                  </a:cubicBezTo>
                  <a:cubicBezTo>
                    <a:pt x="291" y="636"/>
                    <a:pt x="157" y="215"/>
                    <a:pt x="134" y="137"/>
                  </a:cubicBezTo>
                  <a:close/>
                  <a:moveTo>
                    <a:pt x="122" y="0"/>
                  </a:moveTo>
                  <a:cubicBezTo>
                    <a:pt x="102" y="0"/>
                    <a:pt x="81" y="1"/>
                    <a:pt x="60" y="3"/>
                  </a:cubicBezTo>
                  <a:lnTo>
                    <a:pt x="0" y="21"/>
                  </a:lnTo>
                  <a:lnTo>
                    <a:pt x="19" y="81"/>
                  </a:lnTo>
                  <a:cubicBezTo>
                    <a:pt x="19" y="81"/>
                    <a:pt x="194" y="617"/>
                    <a:pt x="176" y="982"/>
                  </a:cubicBezTo>
                  <a:cubicBezTo>
                    <a:pt x="176" y="1370"/>
                    <a:pt x="273" y="1772"/>
                    <a:pt x="250" y="2253"/>
                  </a:cubicBezTo>
                  <a:cubicBezTo>
                    <a:pt x="231" y="2738"/>
                    <a:pt x="347" y="4508"/>
                    <a:pt x="462" y="5201"/>
                  </a:cubicBezTo>
                  <a:cubicBezTo>
                    <a:pt x="504" y="5566"/>
                    <a:pt x="712" y="6009"/>
                    <a:pt x="906" y="6356"/>
                  </a:cubicBezTo>
                  <a:cubicBezTo>
                    <a:pt x="1100" y="6721"/>
                    <a:pt x="1289" y="6989"/>
                    <a:pt x="1289" y="6989"/>
                  </a:cubicBezTo>
                  <a:lnTo>
                    <a:pt x="1289" y="7012"/>
                  </a:lnTo>
                  <a:lnTo>
                    <a:pt x="1331" y="7012"/>
                  </a:lnTo>
                  <a:cubicBezTo>
                    <a:pt x="1331" y="7012"/>
                    <a:pt x="1581" y="7012"/>
                    <a:pt x="1867" y="6933"/>
                  </a:cubicBezTo>
                  <a:cubicBezTo>
                    <a:pt x="2177" y="6873"/>
                    <a:pt x="2505" y="6739"/>
                    <a:pt x="2676" y="6471"/>
                  </a:cubicBezTo>
                  <a:cubicBezTo>
                    <a:pt x="2833" y="6222"/>
                    <a:pt x="2870" y="5972"/>
                    <a:pt x="2833" y="5700"/>
                  </a:cubicBezTo>
                  <a:cubicBezTo>
                    <a:pt x="2791" y="5432"/>
                    <a:pt x="2699" y="5164"/>
                    <a:pt x="2560" y="4836"/>
                  </a:cubicBezTo>
                  <a:cubicBezTo>
                    <a:pt x="2445" y="4508"/>
                    <a:pt x="2140" y="3583"/>
                    <a:pt x="1849" y="2678"/>
                  </a:cubicBezTo>
                  <a:cubicBezTo>
                    <a:pt x="1715" y="2234"/>
                    <a:pt x="1581" y="1791"/>
                    <a:pt x="1465" y="1444"/>
                  </a:cubicBezTo>
                  <a:cubicBezTo>
                    <a:pt x="1368" y="1098"/>
                    <a:pt x="1289" y="830"/>
                    <a:pt x="1271" y="751"/>
                  </a:cubicBezTo>
                  <a:cubicBezTo>
                    <a:pt x="1216" y="543"/>
                    <a:pt x="1040" y="349"/>
                    <a:pt x="809" y="215"/>
                  </a:cubicBezTo>
                  <a:cubicBezTo>
                    <a:pt x="597" y="92"/>
                    <a:pt x="354" y="0"/>
                    <a:pt x="1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7031434" y="2479005"/>
              <a:ext cx="550314" cy="764097"/>
            </a:xfrm>
            <a:custGeom>
              <a:avLst/>
              <a:gdLst/>
              <a:ahLst/>
              <a:cxnLst/>
              <a:rect l="l" t="t" r="r" b="b"/>
              <a:pathLst>
                <a:path w="4026" h="5590" extrusionOk="0">
                  <a:moveTo>
                    <a:pt x="1059" y="1"/>
                  </a:moveTo>
                  <a:cubicBezTo>
                    <a:pt x="1059" y="1"/>
                    <a:pt x="962" y="195"/>
                    <a:pt x="925" y="329"/>
                  </a:cubicBezTo>
                  <a:cubicBezTo>
                    <a:pt x="883" y="481"/>
                    <a:pt x="712" y="541"/>
                    <a:pt x="500" y="791"/>
                  </a:cubicBezTo>
                  <a:cubicBezTo>
                    <a:pt x="287" y="1059"/>
                    <a:pt x="421" y="1174"/>
                    <a:pt x="421" y="1618"/>
                  </a:cubicBezTo>
                  <a:cubicBezTo>
                    <a:pt x="421" y="2080"/>
                    <a:pt x="403" y="1983"/>
                    <a:pt x="269" y="2311"/>
                  </a:cubicBezTo>
                  <a:cubicBezTo>
                    <a:pt x="135" y="2658"/>
                    <a:pt x="1" y="3120"/>
                    <a:pt x="116" y="3947"/>
                  </a:cubicBezTo>
                  <a:cubicBezTo>
                    <a:pt x="190" y="4603"/>
                    <a:pt x="597" y="5430"/>
                    <a:pt x="1387" y="5564"/>
                  </a:cubicBezTo>
                  <a:cubicBezTo>
                    <a:pt x="1490" y="5581"/>
                    <a:pt x="1597" y="5589"/>
                    <a:pt x="1706" y="5589"/>
                  </a:cubicBezTo>
                  <a:cubicBezTo>
                    <a:pt x="2451" y="5589"/>
                    <a:pt x="3278" y="5211"/>
                    <a:pt x="3447" y="4755"/>
                  </a:cubicBezTo>
                  <a:cubicBezTo>
                    <a:pt x="3618" y="4238"/>
                    <a:pt x="3350" y="3466"/>
                    <a:pt x="3350" y="3466"/>
                  </a:cubicBezTo>
                  <a:cubicBezTo>
                    <a:pt x="3350" y="3466"/>
                    <a:pt x="3715" y="2889"/>
                    <a:pt x="3868" y="2505"/>
                  </a:cubicBezTo>
                  <a:cubicBezTo>
                    <a:pt x="4025" y="2136"/>
                    <a:pt x="3813" y="1928"/>
                    <a:pt x="3581" y="1369"/>
                  </a:cubicBezTo>
                  <a:cubicBezTo>
                    <a:pt x="3369" y="809"/>
                    <a:pt x="3540" y="694"/>
                    <a:pt x="3540" y="694"/>
                  </a:cubicBezTo>
                  <a:lnTo>
                    <a:pt x="1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7023233" y="2468343"/>
              <a:ext cx="552774" cy="782277"/>
            </a:xfrm>
            <a:custGeom>
              <a:avLst/>
              <a:gdLst/>
              <a:ahLst/>
              <a:cxnLst/>
              <a:rect l="l" t="t" r="r" b="b"/>
              <a:pathLst>
                <a:path w="4044" h="5723" extrusionOk="0">
                  <a:moveTo>
                    <a:pt x="1156" y="134"/>
                  </a:moveTo>
                  <a:lnTo>
                    <a:pt x="3526" y="809"/>
                  </a:lnTo>
                  <a:cubicBezTo>
                    <a:pt x="3507" y="827"/>
                    <a:pt x="3507" y="850"/>
                    <a:pt x="3484" y="887"/>
                  </a:cubicBezTo>
                  <a:cubicBezTo>
                    <a:pt x="3466" y="1003"/>
                    <a:pt x="3484" y="1174"/>
                    <a:pt x="3600" y="1465"/>
                  </a:cubicBezTo>
                  <a:cubicBezTo>
                    <a:pt x="3715" y="1751"/>
                    <a:pt x="3812" y="1946"/>
                    <a:pt x="3873" y="2098"/>
                  </a:cubicBezTo>
                  <a:cubicBezTo>
                    <a:pt x="3928" y="2274"/>
                    <a:pt x="3946" y="2389"/>
                    <a:pt x="3873" y="2560"/>
                  </a:cubicBezTo>
                  <a:cubicBezTo>
                    <a:pt x="3715" y="2948"/>
                    <a:pt x="3369" y="3526"/>
                    <a:pt x="3369" y="3526"/>
                  </a:cubicBezTo>
                  <a:lnTo>
                    <a:pt x="3350" y="3544"/>
                  </a:lnTo>
                  <a:lnTo>
                    <a:pt x="3350" y="3563"/>
                  </a:lnTo>
                  <a:cubicBezTo>
                    <a:pt x="3350" y="3563"/>
                    <a:pt x="3429" y="3757"/>
                    <a:pt x="3466" y="4006"/>
                  </a:cubicBezTo>
                  <a:cubicBezTo>
                    <a:pt x="3526" y="4256"/>
                    <a:pt x="3544" y="4584"/>
                    <a:pt x="3447" y="4833"/>
                  </a:cubicBezTo>
                  <a:cubicBezTo>
                    <a:pt x="3369" y="5064"/>
                    <a:pt x="3064" y="5295"/>
                    <a:pt x="2699" y="5448"/>
                  </a:cubicBezTo>
                  <a:cubicBezTo>
                    <a:pt x="2399" y="5555"/>
                    <a:pt x="2055" y="5624"/>
                    <a:pt x="1737" y="5624"/>
                  </a:cubicBezTo>
                  <a:cubicBezTo>
                    <a:pt x="1643" y="5624"/>
                    <a:pt x="1552" y="5618"/>
                    <a:pt x="1465" y="5605"/>
                  </a:cubicBezTo>
                  <a:cubicBezTo>
                    <a:pt x="1082" y="5526"/>
                    <a:pt x="791" y="5295"/>
                    <a:pt x="578" y="5009"/>
                  </a:cubicBezTo>
                  <a:cubicBezTo>
                    <a:pt x="389" y="4699"/>
                    <a:pt x="273" y="4334"/>
                    <a:pt x="213" y="4006"/>
                  </a:cubicBezTo>
                  <a:cubicBezTo>
                    <a:pt x="116" y="3198"/>
                    <a:pt x="231" y="2736"/>
                    <a:pt x="365" y="2408"/>
                  </a:cubicBezTo>
                  <a:cubicBezTo>
                    <a:pt x="523" y="2080"/>
                    <a:pt x="523" y="2158"/>
                    <a:pt x="541" y="1696"/>
                  </a:cubicBezTo>
                  <a:cubicBezTo>
                    <a:pt x="541" y="1465"/>
                    <a:pt x="504" y="1331"/>
                    <a:pt x="504" y="1215"/>
                  </a:cubicBezTo>
                  <a:cubicBezTo>
                    <a:pt x="481" y="1100"/>
                    <a:pt x="504" y="1021"/>
                    <a:pt x="597" y="906"/>
                  </a:cubicBezTo>
                  <a:cubicBezTo>
                    <a:pt x="694" y="772"/>
                    <a:pt x="791" y="693"/>
                    <a:pt x="869" y="638"/>
                  </a:cubicBezTo>
                  <a:cubicBezTo>
                    <a:pt x="943" y="559"/>
                    <a:pt x="1003" y="522"/>
                    <a:pt x="1022" y="425"/>
                  </a:cubicBezTo>
                  <a:cubicBezTo>
                    <a:pt x="1059" y="310"/>
                    <a:pt x="1137" y="176"/>
                    <a:pt x="1156" y="134"/>
                  </a:cubicBezTo>
                  <a:close/>
                  <a:moveTo>
                    <a:pt x="1100" y="0"/>
                  </a:moveTo>
                  <a:lnTo>
                    <a:pt x="1082" y="42"/>
                  </a:lnTo>
                  <a:cubicBezTo>
                    <a:pt x="1082" y="42"/>
                    <a:pt x="985" y="250"/>
                    <a:pt x="925" y="388"/>
                  </a:cubicBezTo>
                  <a:cubicBezTo>
                    <a:pt x="906" y="444"/>
                    <a:pt x="869" y="481"/>
                    <a:pt x="791" y="559"/>
                  </a:cubicBezTo>
                  <a:cubicBezTo>
                    <a:pt x="712" y="619"/>
                    <a:pt x="620" y="693"/>
                    <a:pt x="523" y="850"/>
                  </a:cubicBezTo>
                  <a:cubicBezTo>
                    <a:pt x="407" y="984"/>
                    <a:pt x="389" y="1100"/>
                    <a:pt x="389" y="1215"/>
                  </a:cubicBezTo>
                  <a:cubicBezTo>
                    <a:pt x="407" y="1349"/>
                    <a:pt x="426" y="1483"/>
                    <a:pt x="426" y="1696"/>
                  </a:cubicBezTo>
                  <a:cubicBezTo>
                    <a:pt x="426" y="2158"/>
                    <a:pt x="426" y="2043"/>
                    <a:pt x="273" y="2371"/>
                  </a:cubicBezTo>
                  <a:cubicBezTo>
                    <a:pt x="134" y="2717"/>
                    <a:pt x="0" y="3198"/>
                    <a:pt x="116" y="4025"/>
                  </a:cubicBezTo>
                  <a:cubicBezTo>
                    <a:pt x="158" y="4371"/>
                    <a:pt x="292" y="4736"/>
                    <a:pt x="504" y="5064"/>
                  </a:cubicBezTo>
                  <a:cubicBezTo>
                    <a:pt x="712" y="5374"/>
                    <a:pt x="1022" y="5624"/>
                    <a:pt x="1447" y="5702"/>
                  </a:cubicBezTo>
                  <a:cubicBezTo>
                    <a:pt x="1548" y="5716"/>
                    <a:pt x="1655" y="5723"/>
                    <a:pt x="1764" y="5723"/>
                  </a:cubicBezTo>
                  <a:cubicBezTo>
                    <a:pt x="2087" y="5723"/>
                    <a:pt x="2432" y="5662"/>
                    <a:pt x="2736" y="5545"/>
                  </a:cubicBezTo>
                  <a:cubicBezTo>
                    <a:pt x="3119" y="5374"/>
                    <a:pt x="3447" y="5143"/>
                    <a:pt x="3544" y="4852"/>
                  </a:cubicBezTo>
                  <a:cubicBezTo>
                    <a:pt x="3641" y="4584"/>
                    <a:pt x="3623" y="4256"/>
                    <a:pt x="3581" y="3988"/>
                  </a:cubicBezTo>
                  <a:cubicBezTo>
                    <a:pt x="3526" y="3738"/>
                    <a:pt x="3466" y="3581"/>
                    <a:pt x="3466" y="3563"/>
                  </a:cubicBezTo>
                  <a:cubicBezTo>
                    <a:pt x="3484" y="3526"/>
                    <a:pt x="3812" y="2985"/>
                    <a:pt x="3970" y="2602"/>
                  </a:cubicBezTo>
                  <a:cubicBezTo>
                    <a:pt x="4043" y="2408"/>
                    <a:pt x="4043" y="2237"/>
                    <a:pt x="3970" y="2061"/>
                  </a:cubicBezTo>
                  <a:cubicBezTo>
                    <a:pt x="3909" y="1890"/>
                    <a:pt x="3812" y="1715"/>
                    <a:pt x="3697" y="1428"/>
                  </a:cubicBezTo>
                  <a:cubicBezTo>
                    <a:pt x="3581" y="1155"/>
                    <a:pt x="3581" y="1003"/>
                    <a:pt x="3600" y="906"/>
                  </a:cubicBezTo>
                  <a:cubicBezTo>
                    <a:pt x="3600" y="869"/>
                    <a:pt x="3623" y="850"/>
                    <a:pt x="3623" y="827"/>
                  </a:cubicBezTo>
                  <a:lnTo>
                    <a:pt x="3641" y="809"/>
                  </a:lnTo>
                  <a:lnTo>
                    <a:pt x="3739" y="753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215283" y="2004688"/>
              <a:ext cx="558379" cy="459552"/>
            </a:xfrm>
            <a:custGeom>
              <a:avLst/>
              <a:gdLst/>
              <a:ahLst/>
              <a:cxnLst/>
              <a:rect l="l" t="t" r="r" b="b"/>
              <a:pathLst>
                <a:path w="4085" h="3362" extrusionOk="0">
                  <a:moveTo>
                    <a:pt x="2715" y="0"/>
                  </a:moveTo>
                  <a:cubicBezTo>
                    <a:pt x="2554" y="0"/>
                    <a:pt x="2370" y="2"/>
                    <a:pt x="2158" y="5"/>
                  </a:cubicBezTo>
                  <a:cubicBezTo>
                    <a:pt x="1118" y="24"/>
                    <a:pt x="462" y="407"/>
                    <a:pt x="231" y="948"/>
                  </a:cubicBezTo>
                  <a:cubicBezTo>
                    <a:pt x="0" y="1489"/>
                    <a:pt x="97" y="2741"/>
                    <a:pt x="97" y="2741"/>
                  </a:cubicBezTo>
                  <a:cubicBezTo>
                    <a:pt x="97" y="2741"/>
                    <a:pt x="328" y="3064"/>
                    <a:pt x="716" y="3240"/>
                  </a:cubicBezTo>
                  <a:cubicBezTo>
                    <a:pt x="908" y="3337"/>
                    <a:pt x="1259" y="3361"/>
                    <a:pt x="1562" y="3361"/>
                  </a:cubicBezTo>
                  <a:cubicBezTo>
                    <a:pt x="1866" y="3361"/>
                    <a:pt x="2121" y="3337"/>
                    <a:pt x="2121" y="3337"/>
                  </a:cubicBezTo>
                  <a:cubicBezTo>
                    <a:pt x="2121" y="3337"/>
                    <a:pt x="2236" y="2644"/>
                    <a:pt x="2468" y="2528"/>
                  </a:cubicBezTo>
                  <a:cubicBezTo>
                    <a:pt x="2680" y="2413"/>
                    <a:pt x="3988" y="2413"/>
                    <a:pt x="3988" y="2413"/>
                  </a:cubicBezTo>
                  <a:cubicBezTo>
                    <a:pt x="3988" y="2413"/>
                    <a:pt x="4085" y="2182"/>
                    <a:pt x="4006" y="1660"/>
                  </a:cubicBezTo>
                  <a:cubicBezTo>
                    <a:pt x="3928" y="1142"/>
                    <a:pt x="3604" y="24"/>
                    <a:pt x="3604" y="24"/>
                  </a:cubicBezTo>
                  <a:cubicBezTo>
                    <a:pt x="3604" y="24"/>
                    <a:pt x="3356" y="0"/>
                    <a:pt x="271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7218427" y="1997170"/>
              <a:ext cx="557832" cy="473768"/>
            </a:xfrm>
            <a:custGeom>
              <a:avLst/>
              <a:gdLst/>
              <a:ahLst/>
              <a:cxnLst/>
              <a:rect l="l" t="t" r="r" b="b"/>
              <a:pathLst>
                <a:path w="4081" h="3466" extrusionOk="0">
                  <a:moveTo>
                    <a:pt x="2857" y="108"/>
                  </a:moveTo>
                  <a:cubicBezTo>
                    <a:pt x="3336" y="108"/>
                    <a:pt x="3526" y="122"/>
                    <a:pt x="3540" y="139"/>
                  </a:cubicBezTo>
                  <a:cubicBezTo>
                    <a:pt x="3558" y="176"/>
                    <a:pt x="3849" y="1216"/>
                    <a:pt x="3928" y="1715"/>
                  </a:cubicBezTo>
                  <a:cubicBezTo>
                    <a:pt x="3965" y="1964"/>
                    <a:pt x="3965" y="2158"/>
                    <a:pt x="3965" y="2274"/>
                  </a:cubicBezTo>
                  <a:cubicBezTo>
                    <a:pt x="3946" y="2389"/>
                    <a:pt x="3946" y="2408"/>
                    <a:pt x="3928" y="2426"/>
                  </a:cubicBezTo>
                  <a:lnTo>
                    <a:pt x="3290" y="2426"/>
                  </a:lnTo>
                  <a:cubicBezTo>
                    <a:pt x="3096" y="2426"/>
                    <a:pt x="2925" y="2449"/>
                    <a:pt x="2773" y="2468"/>
                  </a:cubicBezTo>
                  <a:cubicBezTo>
                    <a:pt x="2597" y="2468"/>
                    <a:pt x="2481" y="2486"/>
                    <a:pt x="2403" y="2523"/>
                  </a:cubicBezTo>
                  <a:cubicBezTo>
                    <a:pt x="2347" y="2565"/>
                    <a:pt x="2287" y="2639"/>
                    <a:pt x="2250" y="2736"/>
                  </a:cubicBezTo>
                  <a:cubicBezTo>
                    <a:pt x="2195" y="2814"/>
                    <a:pt x="2153" y="2911"/>
                    <a:pt x="2135" y="3004"/>
                  </a:cubicBezTo>
                  <a:cubicBezTo>
                    <a:pt x="2079" y="3179"/>
                    <a:pt x="2056" y="3313"/>
                    <a:pt x="2056" y="3350"/>
                  </a:cubicBezTo>
                  <a:cubicBezTo>
                    <a:pt x="2019" y="3350"/>
                    <a:pt x="1807" y="3373"/>
                    <a:pt x="1539" y="3373"/>
                  </a:cubicBezTo>
                  <a:cubicBezTo>
                    <a:pt x="1229" y="3373"/>
                    <a:pt x="883" y="3332"/>
                    <a:pt x="712" y="3258"/>
                  </a:cubicBezTo>
                  <a:cubicBezTo>
                    <a:pt x="347" y="3082"/>
                    <a:pt x="134" y="2796"/>
                    <a:pt x="134" y="2773"/>
                  </a:cubicBezTo>
                  <a:cubicBezTo>
                    <a:pt x="134" y="2754"/>
                    <a:pt x="116" y="2468"/>
                    <a:pt x="116" y="2103"/>
                  </a:cubicBezTo>
                  <a:cubicBezTo>
                    <a:pt x="116" y="1733"/>
                    <a:pt x="153" y="1271"/>
                    <a:pt x="268" y="1021"/>
                  </a:cubicBezTo>
                  <a:cubicBezTo>
                    <a:pt x="481" y="504"/>
                    <a:pt x="1095" y="116"/>
                    <a:pt x="2135" y="116"/>
                  </a:cubicBezTo>
                  <a:cubicBezTo>
                    <a:pt x="2427" y="111"/>
                    <a:pt x="2665" y="108"/>
                    <a:pt x="2857" y="108"/>
                  </a:cubicBezTo>
                  <a:close/>
                  <a:moveTo>
                    <a:pt x="2135" y="0"/>
                  </a:moveTo>
                  <a:cubicBezTo>
                    <a:pt x="1077" y="23"/>
                    <a:pt x="402" y="407"/>
                    <a:pt x="171" y="985"/>
                  </a:cubicBezTo>
                  <a:cubicBezTo>
                    <a:pt x="37" y="1271"/>
                    <a:pt x="19" y="1715"/>
                    <a:pt x="0" y="2103"/>
                  </a:cubicBezTo>
                  <a:cubicBezTo>
                    <a:pt x="0" y="2486"/>
                    <a:pt x="19" y="2796"/>
                    <a:pt x="19" y="2796"/>
                  </a:cubicBezTo>
                  <a:lnTo>
                    <a:pt x="19" y="2814"/>
                  </a:lnTo>
                  <a:lnTo>
                    <a:pt x="37" y="2833"/>
                  </a:lnTo>
                  <a:cubicBezTo>
                    <a:pt x="37" y="2833"/>
                    <a:pt x="268" y="3161"/>
                    <a:pt x="670" y="3350"/>
                  </a:cubicBezTo>
                  <a:cubicBezTo>
                    <a:pt x="883" y="3447"/>
                    <a:pt x="1229" y="3466"/>
                    <a:pt x="1539" y="3466"/>
                  </a:cubicBezTo>
                  <a:cubicBezTo>
                    <a:pt x="1848" y="3466"/>
                    <a:pt x="2098" y="3447"/>
                    <a:pt x="2098" y="3447"/>
                  </a:cubicBezTo>
                  <a:lnTo>
                    <a:pt x="2135" y="3447"/>
                  </a:lnTo>
                  <a:lnTo>
                    <a:pt x="2135" y="3410"/>
                  </a:lnTo>
                  <a:cubicBezTo>
                    <a:pt x="2135" y="3410"/>
                    <a:pt x="2172" y="3235"/>
                    <a:pt x="2232" y="3045"/>
                  </a:cubicBezTo>
                  <a:cubicBezTo>
                    <a:pt x="2269" y="2948"/>
                    <a:pt x="2287" y="2851"/>
                    <a:pt x="2329" y="2773"/>
                  </a:cubicBezTo>
                  <a:cubicBezTo>
                    <a:pt x="2384" y="2699"/>
                    <a:pt x="2426" y="2639"/>
                    <a:pt x="2463" y="2620"/>
                  </a:cubicBezTo>
                  <a:cubicBezTo>
                    <a:pt x="2500" y="2602"/>
                    <a:pt x="2615" y="2583"/>
                    <a:pt x="2773" y="2565"/>
                  </a:cubicBezTo>
                  <a:cubicBezTo>
                    <a:pt x="2925" y="2542"/>
                    <a:pt x="3119" y="2542"/>
                    <a:pt x="3290" y="2523"/>
                  </a:cubicBezTo>
                  <a:lnTo>
                    <a:pt x="4002" y="2523"/>
                  </a:lnTo>
                  <a:lnTo>
                    <a:pt x="4020" y="2486"/>
                  </a:lnTo>
                  <a:cubicBezTo>
                    <a:pt x="4020" y="2486"/>
                    <a:pt x="4043" y="2426"/>
                    <a:pt x="4062" y="2292"/>
                  </a:cubicBezTo>
                  <a:cubicBezTo>
                    <a:pt x="4080" y="2158"/>
                    <a:pt x="4080" y="1964"/>
                    <a:pt x="4043" y="1696"/>
                  </a:cubicBezTo>
                  <a:cubicBezTo>
                    <a:pt x="3946" y="1179"/>
                    <a:pt x="3637" y="60"/>
                    <a:pt x="3637" y="60"/>
                  </a:cubicBezTo>
                  <a:lnTo>
                    <a:pt x="3618" y="23"/>
                  </a:lnTo>
                  <a:lnTo>
                    <a:pt x="3581" y="23"/>
                  </a:lnTo>
                  <a:cubicBezTo>
                    <a:pt x="3581" y="23"/>
                    <a:pt x="3193" y="0"/>
                    <a:pt x="213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262578" y="1796235"/>
              <a:ext cx="350747" cy="305092"/>
            </a:xfrm>
            <a:custGeom>
              <a:avLst/>
              <a:gdLst/>
              <a:ahLst/>
              <a:cxnLst/>
              <a:rect l="l" t="t" r="r" b="b"/>
              <a:pathLst>
                <a:path w="2566" h="2232" extrusionOk="0">
                  <a:moveTo>
                    <a:pt x="2196" y="0"/>
                  </a:moveTo>
                  <a:cubicBezTo>
                    <a:pt x="2068" y="0"/>
                    <a:pt x="1918" y="103"/>
                    <a:pt x="1733" y="241"/>
                  </a:cubicBezTo>
                  <a:cubicBezTo>
                    <a:pt x="1387" y="491"/>
                    <a:pt x="1040" y="722"/>
                    <a:pt x="832" y="953"/>
                  </a:cubicBezTo>
                  <a:cubicBezTo>
                    <a:pt x="601" y="1202"/>
                    <a:pt x="1" y="2205"/>
                    <a:pt x="1" y="2205"/>
                  </a:cubicBezTo>
                  <a:cubicBezTo>
                    <a:pt x="1" y="2205"/>
                    <a:pt x="96" y="2232"/>
                    <a:pt x="265" y="2232"/>
                  </a:cubicBezTo>
                  <a:cubicBezTo>
                    <a:pt x="418" y="2232"/>
                    <a:pt x="631" y="2210"/>
                    <a:pt x="888" y="2126"/>
                  </a:cubicBezTo>
                  <a:cubicBezTo>
                    <a:pt x="1410" y="1974"/>
                    <a:pt x="2006" y="1701"/>
                    <a:pt x="2006" y="1701"/>
                  </a:cubicBezTo>
                  <a:cubicBezTo>
                    <a:pt x="2006" y="1701"/>
                    <a:pt x="1988" y="1165"/>
                    <a:pt x="2219" y="856"/>
                  </a:cubicBezTo>
                  <a:cubicBezTo>
                    <a:pt x="2468" y="528"/>
                    <a:pt x="2565" y="375"/>
                    <a:pt x="2426" y="163"/>
                  </a:cubicBezTo>
                  <a:cubicBezTo>
                    <a:pt x="2358" y="47"/>
                    <a:pt x="2282" y="0"/>
                    <a:pt x="2196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7257520" y="1791861"/>
              <a:ext cx="358264" cy="315891"/>
            </a:xfrm>
            <a:custGeom>
              <a:avLst/>
              <a:gdLst/>
              <a:ahLst/>
              <a:cxnLst/>
              <a:rect l="l" t="t" r="r" b="b"/>
              <a:pathLst>
                <a:path w="2621" h="2311" extrusionOk="0">
                  <a:moveTo>
                    <a:pt x="2195" y="1"/>
                  </a:moveTo>
                  <a:cubicBezTo>
                    <a:pt x="2061" y="42"/>
                    <a:pt x="1927" y="139"/>
                    <a:pt x="1770" y="255"/>
                  </a:cubicBezTo>
                  <a:cubicBezTo>
                    <a:pt x="1447" y="504"/>
                    <a:pt x="1077" y="735"/>
                    <a:pt x="846" y="985"/>
                  </a:cubicBezTo>
                  <a:cubicBezTo>
                    <a:pt x="731" y="1100"/>
                    <a:pt x="541" y="1410"/>
                    <a:pt x="366" y="1696"/>
                  </a:cubicBezTo>
                  <a:cubicBezTo>
                    <a:pt x="176" y="1964"/>
                    <a:pt x="38" y="2219"/>
                    <a:pt x="38" y="2219"/>
                  </a:cubicBezTo>
                  <a:lnTo>
                    <a:pt x="1" y="2274"/>
                  </a:lnTo>
                  <a:lnTo>
                    <a:pt x="61" y="2292"/>
                  </a:lnTo>
                  <a:cubicBezTo>
                    <a:pt x="61" y="2292"/>
                    <a:pt x="79" y="2292"/>
                    <a:pt x="98" y="2311"/>
                  </a:cubicBezTo>
                  <a:cubicBezTo>
                    <a:pt x="116" y="2255"/>
                    <a:pt x="153" y="2195"/>
                    <a:pt x="195" y="2158"/>
                  </a:cubicBezTo>
                  <a:cubicBezTo>
                    <a:pt x="250" y="2080"/>
                    <a:pt x="329" y="1946"/>
                    <a:pt x="444" y="1756"/>
                  </a:cubicBezTo>
                  <a:cubicBezTo>
                    <a:pt x="615" y="1465"/>
                    <a:pt x="828" y="1156"/>
                    <a:pt x="925" y="1040"/>
                  </a:cubicBezTo>
                  <a:cubicBezTo>
                    <a:pt x="1137" y="832"/>
                    <a:pt x="1502" y="601"/>
                    <a:pt x="1830" y="329"/>
                  </a:cubicBezTo>
                  <a:cubicBezTo>
                    <a:pt x="1983" y="213"/>
                    <a:pt x="2117" y="139"/>
                    <a:pt x="2214" y="116"/>
                  </a:cubicBezTo>
                  <a:cubicBezTo>
                    <a:pt x="2244" y="107"/>
                    <a:pt x="2268" y="102"/>
                    <a:pt x="2290" y="102"/>
                  </a:cubicBezTo>
                  <a:cubicBezTo>
                    <a:pt x="2311" y="102"/>
                    <a:pt x="2329" y="107"/>
                    <a:pt x="2348" y="116"/>
                  </a:cubicBezTo>
                  <a:cubicBezTo>
                    <a:pt x="2371" y="139"/>
                    <a:pt x="2408" y="176"/>
                    <a:pt x="2445" y="232"/>
                  </a:cubicBezTo>
                  <a:cubicBezTo>
                    <a:pt x="2524" y="347"/>
                    <a:pt x="2524" y="407"/>
                    <a:pt x="2487" y="504"/>
                  </a:cubicBezTo>
                  <a:cubicBezTo>
                    <a:pt x="2445" y="601"/>
                    <a:pt x="2371" y="717"/>
                    <a:pt x="2256" y="869"/>
                  </a:cubicBezTo>
                  <a:cubicBezTo>
                    <a:pt x="2117" y="1040"/>
                    <a:pt x="2061" y="1271"/>
                    <a:pt x="2043" y="1447"/>
                  </a:cubicBezTo>
                  <a:cubicBezTo>
                    <a:pt x="2043" y="1502"/>
                    <a:pt x="2025" y="1544"/>
                    <a:pt x="2025" y="1581"/>
                  </a:cubicBezTo>
                  <a:cubicBezTo>
                    <a:pt x="2061" y="1581"/>
                    <a:pt x="2098" y="1599"/>
                    <a:pt x="2140" y="1599"/>
                  </a:cubicBezTo>
                  <a:lnTo>
                    <a:pt x="2140" y="1465"/>
                  </a:lnTo>
                  <a:cubicBezTo>
                    <a:pt x="2177" y="1294"/>
                    <a:pt x="2232" y="1082"/>
                    <a:pt x="2329" y="948"/>
                  </a:cubicBezTo>
                  <a:cubicBezTo>
                    <a:pt x="2463" y="772"/>
                    <a:pt x="2542" y="657"/>
                    <a:pt x="2579" y="541"/>
                  </a:cubicBezTo>
                  <a:cubicBezTo>
                    <a:pt x="2621" y="426"/>
                    <a:pt x="2621" y="310"/>
                    <a:pt x="2542" y="176"/>
                  </a:cubicBezTo>
                  <a:cubicBezTo>
                    <a:pt x="2505" y="98"/>
                    <a:pt x="2445" y="61"/>
                    <a:pt x="2390" y="24"/>
                  </a:cubicBezTo>
                  <a:cubicBezTo>
                    <a:pt x="2348" y="1"/>
                    <a:pt x="2311" y="1"/>
                    <a:pt x="227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7157736" y="2361178"/>
              <a:ext cx="394897" cy="243855"/>
            </a:xfrm>
            <a:custGeom>
              <a:avLst/>
              <a:gdLst/>
              <a:ahLst/>
              <a:cxnLst/>
              <a:rect l="l" t="t" r="r" b="b"/>
              <a:pathLst>
                <a:path w="2889" h="1784" extrusionOk="0">
                  <a:moveTo>
                    <a:pt x="463" y="1"/>
                  </a:moveTo>
                  <a:cubicBezTo>
                    <a:pt x="295" y="1"/>
                    <a:pt x="145" y="442"/>
                    <a:pt x="75" y="650"/>
                  </a:cubicBezTo>
                  <a:cubicBezTo>
                    <a:pt x="1" y="881"/>
                    <a:pt x="38" y="1131"/>
                    <a:pt x="537" y="1380"/>
                  </a:cubicBezTo>
                  <a:cubicBezTo>
                    <a:pt x="970" y="1599"/>
                    <a:pt x="2013" y="1784"/>
                    <a:pt x="2431" y="1784"/>
                  </a:cubicBezTo>
                  <a:cubicBezTo>
                    <a:pt x="2498" y="1784"/>
                    <a:pt x="2549" y="1779"/>
                    <a:pt x="2579" y="1768"/>
                  </a:cubicBezTo>
                  <a:cubicBezTo>
                    <a:pt x="2791" y="1690"/>
                    <a:pt x="2889" y="900"/>
                    <a:pt x="2870" y="687"/>
                  </a:cubicBezTo>
                  <a:cubicBezTo>
                    <a:pt x="2828" y="479"/>
                    <a:pt x="2676" y="419"/>
                    <a:pt x="2676" y="419"/>
                  </a:cubicBezTo>
                  <a:lnTo>
                    <a:pt x="518" y="17"/>
                  </a:lnTo>
                  <a:cubicBezTo>
                    <a:pt x="500" y="6"/>
                    <a:pt x="481" y="1"/>
                    <a:pt x="4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7152132" y="2352703"/>
              <a:ext cx="405559" cy="259711"/>
            </a:xfrm>
            <a:custGeom>
              <a:avLst/>
              <a:gdLst/>
              <a:ahLst/>
              <a:cxnLst/>
              <a:rect l="l" t="t" r="r" b="b"/>
              <a:pathLst>
                <a:path w="2967" h="1900" extrusionOk="0">
                  <a:moveTo>
                    <a:pt x="541" y="116"/>
                  </a:moveTo>
                  <a:lnTo>
                    <a:pt x="559" y="135"/>
                  </a:lnTo>
                  <a:lnTo>
                    <a:pt x="2698" y="541"/>
                  </a:lnTo>
                  <a:cubicBezTo>
                    <a:pt x="2698" y="541"/>
                    <a:pt x="2832" y="578"/>
                    <a:pt x="2851" y="749"/>
                  </a:cubicBezTo>
                  <a:cubicBezTo>
                    <a:pt x="2869" y="846"/>
                    <a:pt x="2851" y="1096"/>
                    <a:pt x="2796" y="1327"/>
                  </a:cubicBezTo>
                  <a:cubicBezTo>
                    <a:pt x="2772" y="1442"/>
                    <a:pt x="2754" y="1558"/>
                    <a:pt x="2717" y="1636"/>
                  </a:cubicBezTo>
                  <a:cubicBezTo>
                    <a:pt x="2680" y="1733"/>
                    <a:pt x="2638" y="1770"/>
                    <a:pt x="2601" y="1789"/>
                  </a:cubicBezTo>
                  <a:cubicBezTo>
                    <a:pt x="2577" y="1789"/>
                    <a:pt x="2517" y="1799"/>
                    <a:pt x="2434" y="1799"/>
                  </a:cubicBezTo>
                  <a:cubicBezTo>
                    <a:pt x="2392" y="1799"/>
                    <a:pt x="2344" y="1797"/>
                    <a:pt x="2292" y="1789"/>
                  </a:cubicBezTo>
                  <a:cubicBezTo>
                    <a:pt x="2121" y="1770"/>
                    <a:pt x="1927" y="1752"/>
                    <a:pt x="1714" y="1715"/>
                  </a:cubicBezTo>
                  <a:cubicBezTo>
                    <a:pt x="1294" y="1636"/>
                    <a:pt x="850" y="1502"/>
                    <a:pt x="601" y="1387"/>
                  </a:cubicBezTo>
                  <a:cubicBezTo>
                    <a:pt x="347" y="1271"/>
                    <a:pt x="231" y="1156"/>
                    <a:pt x="176" y="1040"/>
                  </a:cubicBezTo>
                  <a:cubicBezTo>
                    <a:pt x="116" y="943"/>
                    <a:pt x="116" y="846"/>
                    <a:pt x="157" y="731"/>
                  </a:cubicBezTo>
                  <a:cubicBezTo>
                    <a:pt x="213" y="615"/>
                    <a:pt x="273" y="444"/>
                    <a:pt x="347" y="287"/>
                  </a:cubicBezTo>
                  <a:cubicBezTo>
                    <a:pt x="370" y="232"/>
                    <a:pt x="425" y="172"/>
                    <a:pt x="444" y="135"/>
                  </a:cubicBezTo>
                  <a:cubicBezTo>
                    <a:pt x="462" y="116"/>
                    <a:pt x="485" y="116"/>
                    <a:pt x="504" y="116"/>
                  </a:cubicBezTo>
                  <a:close/>
                  <a:moveTo>
                    <a:pt x="485" y="1"/>
                  </a:moveTo>
                  <a:cubicBezTo>
                    <a:pt x="444" y="19"/>
                    <a:pt x="407" y="38"/>
                    <a:pt x="388" y="56"/>
                  </a:cubicBezTo>
                  <a:cubicBezTo>
                    <a:pt x="328" y="98"/>
                    <a:pt x="291" y="172"/>
                    <a:pt x="254" y="250"/>
                  </a:cubicBezTo>
                  <a:cubicBezTo>
                    <a:pt x="176" y="403"/>
                    <a:pt x="97" y="597"/>
                    <a:pt x="60" y="694"/>
                  </a:cubicBezTo>
                  <a:cubicBezTo>
                    <a:pt x="23" y="828"/>
                    <a:pt x="0" y="962"/>
                    <a:pt x="79" y="1096"/>
                  </a:cubicBezTo>
                  <a:cubicBezTo>
                    <a:pt x="157" y="1234"/>
                    <a:pt x="291" y="1350"/>
                    <a:pt x="559" y="1484"/>
                  </a:cubicBezTo>
                  <a:cubicBezTo>
                    <a:pt x="809" y="1618"/>
                    <a:pt x="1271" y="1733"/>
                    <a:pt x="1696" y="1812"/>
                  </a:cubicBezTo>
                  <a:cubicBezTo>
                    <a:pt x="1908" y="1849"/>
                    <a:pt x="2102" y="1886"/>
                    <a:pt x="2273" y="1886"/>
                  </a:cubicBezTo>
                  <a:cubicBezTo>
                    <a:pt x="2361" y="1895"/>
                    <a:pt x="2434" y="1900"/>
                    <a:pt x="2494" y="1900"/>
                  </a:cubicBezTo>
                  <a:cubicBezTo>
                    <a:pt x="2554" y="1900"/>
                    <a:pt x="2601" y="1895"/>
                    <a:pt x="2638" y="1886"/>
                  </a:cubicBezTo>
                  <a:cubicBezTo>
                    <a:pt x="2717" y="1849"/>
                    <a:pt x="2772" y="1770"/>
                    <a:pt x="2814" y="1696"/>
                  </a:cubicBezTo>
                  <a:cubicBezTo>
                    <a:pt x="2851" y="1599"/>
                    <a:pt x="2888" y="1484"/>
                    <a:pt x="2911" y="1350"/>
                  </a:cubicBezTo>
                  <a:cubicBezTo>
                    <a:pt x="2948" y="1119"/>
                    <a:pt x="2966" y="865"/>
                    <a:pt x="2948" y="749"/>
                  </a:cubicBezTo>
                  <a:cubicBezTo>
                    <a:pt x="2930" y="518"/>
                    <a:pt x="2735" y="444"/>
                    <a:pt x="2735" y="444"/>
                  </a:cubicBezTo>
                  <a:lnTo>
                    <a:pt x="578" y="19"/>
                  </a:lnTo>
                  <a:cubicBezTo>
                    <a:pt x="559" y="19"/>
                    <a:pt x="522" y="1"/>
                    <a:pt x="48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7886569" y="1908048"/>
              <a:ext cx="81604" cy="30208"/>
            </a:xfrm>
            <a:custGeom>
              <a:avLst/>
              <a:gdLst/>
              <a:ahLst/>
              <a:cxnLst/>
              <a:rect l="l" t="t" r="r" b="b"/>
              <a:pathLst>
                <a:path w="597" h="221" extrusionOk="0">
                  <a:moveTo>
                    <a:pt x="366" y="1"/>
                  </a:moveTo>
                  <a:cubicBezTo>
                    <a:pt x="250" y="1"/>
                    <a:pt x="172" y="56"/>
                    <a:pt x="98" y="98"/>
                  </a:cubicBezTo>
                  <a:cubicBezTo>
                    <a:pt x="79" y="98"/>
                    <a:pt x="56" y="116"/>
                    <a:pt x="38" y="116"/>
                  </a:cubicBezTo>
                  <a:cubicBezTo>
                    <a:pt x="19" y="135"/>
                    <a:pt x="1" y="172"/>
                    <a:pt x="19" y="190"/>
                  </a:cubicBezTo>
                  <a:cubicBezTo>
                    <a:pt x="32" y="207"/>
                    <a:pt x="46" y="221"/>
                    <a:pt x="61" y="221"/>
                  </a:cubicBezTo>
                  <a:cubicBezTo>
                    <a:pt x="67" y="221"/>
                    <a:pt x="73" y="219"/>
                    <a:pt x="79" y="213"/>
                  </a:cubicBezTo>
                  <a:cubicBezTo>
                    <a:pt x="98" y="190"/>
                    <a:pt x="116" y="190"/>
                    <a:pt x="135" y="172"/>
                  </a:cubicBezTo>
                  <a:cubicBezTo>
                    <a:pt x="213" y="135"/>
                    <a:pt x="287" y="116"/>
                    <a:pt x="366" y="98"/>
                  </a:cubicBezTo>
                  <a:cubicBezTo>
                    <a:pt x="426" y="98"/>
                    <a:pt x="481" y="135"/>
                    <a:pt x="518" y="172"/>
                  </a:cubicBezTo>
                  <a:cubicBezTo>
                    <a:pt x="541" y="172"/>
                    <a:pt x="578" y="172"/>
                    <a:pt x="578" y="153"/>
                  </a:cubicBezTo>
                  <a:cubicBezTo>
                    <a:pt x="597" y="135"/>
                    <a:pt x="597" y="116"/>
                    <a:pt x="578" y="98"/>
                  </a:cubicBezTo>
                  <a:cubicBezTo>
                    <a:pt x="518" y="38"/>
                    <a:pt x="444" y="1"/>
                    <a:pt x="3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7812756" y="1942221"/>
              <a:ext cx="63287" cy="30208"/>
            </a:xfrm>
            <a:custGeom>
              <a:avLst/>
              <a:gdLst/>
              <a:ahLst/>
              <a:cxnLst/>
              <a:rect l="l" t="t" r="r" b="b"/>
              <a:pathLst>
                <a:path w="463" h="221" extrusionOk="0">
                  <a:moveTo>
                    <a:pt x="388" y="0"/>
                  </a:moveTo>
                  <a:cubicBezTo>
                    <a:pt x="291" y="56"/>
                    <a:pt x="176" y="79"/>
                    <a:pt x="42" y="116"/>
                  </a:cubicBezTo>
                  <a:cubicBezTo>
                    <a:pt x="19" y="134"/>
                    <a:pt x="0" y="153"/>
                    <a:pt x="19" y="171"/>
                  </a:cubicBezTo>
                  <a:cubicBezTo>
                    <a:pt x="19" y="202"/>
                    <a:pt x="31" y="220"/>
                    <a:pt x="53" y="220"/>
                  </a:cubicBezTo>
                  <a:cubicBezTo>
                    <a:pt x="60" y="220"/>
                    <a:pt x="69" y="218"/>
                    <a:pt x="79" y="213"/>
                  </a:cubicBezTo>
                  <a:cubicBezTo>
                    <a:pt x="194" y="171"/>
                    <a:pt x="310" y="153"/>
                    <a:pt x="425" y="97"/>
                  </a:cubicBezTo>
                  <a:cubicBezTo>
                    <a:pt x="462" y="79"/>
                    <a:pt x="462" y="56"/>
                    <a:pt x="462" y="37"/>
                  </a:cubicBezTo>
                  <a:cubicBezTo>
                    <a:pt x="444" y="0"/>
                    <a:pt x="407" y="0"/>
                    <a:pt x="38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7918145" y="1948782"/>
              <a:ext cx="108122" cy="51669"/>
            </a:xfrm>
            <a:custGeom>
              <a:avLst/>
              <a:gdLst/>
              <a:ahLst/>
              <a:cxnLst/>
              <a:rect l="l" t="t" r="r" b="b"/>
              <a:pathLst>
                <a:path w="791" h="378" extrusionOk="0">
                  <a:moveTo>
                    <a:pt x="588" y="1"/>
                  </a:moveTo>
                  <a:cubicBezTo>
                    <a:pt x="510" y="1"/>
                    <a:pt x="442" y="19"/>
                    <a:pt x="384" y="49"/>
                  </a:cubicBezTo>
                  <a:cubicBezTo>
                    <a:pt x="250" y="123"/>
                    <a:pt x="153" y="220"/>
                    <a:pt x="38" y="280"/>
                  </a:cubicBezTo>
                  <a:cubicBezTo>
                    <a:pt x="19" y="299"/>
                    <a:pt x="1" y="336"/>
                    <a:pt x="19" y="354"/>
                  </a:cubicBezTo>
                  <a:cubicBezTo>
                    <a:pt x="38" y="377"/>
                    <a:pt x="56" y="377"/>
                    <a:pt x="98" y="377"/>
                  </a:cubicBezTo>
                  <a:cubicBezTo>
                    <a:pt x="213" y="299"/>
                    <a:pt x="310" y="202"/>
                    <a:pt x="426" y="146"/>
                  </a:cubicBezTo>
                  <a:cubicBezTo>
                    <a:pt x="480" y="116"/>
                    <a:pt x="537" y="98"/>
                    <a:pt x="586" y="98"/>
                  </a:cubicBezTo>
                  <a:cubicBezTo>
                    <a:pt x="603" y="98"/>
                    <a:pt x="619" y="100"/>
                    <a:pt x="634" y="105"/>
                  </a:cubicBezTo>
                  <a:cubicBezTo>
                    <a:pt x="675" y="105"/>
                    <a:pt x="694" y="123"/>
                    <a:pt x="712" y="123"/>
                  </a:cubicBezTo>
                  <a:cubicBezTo>
                    <a:pt x="720" y="133"/>
                    <a:pt x="732" y="139"/>
                    <a:pt x="744" y="139"/>
                  </a:cubicBezTo>
                  <a:cubicBezTo>
                    <a:pt x="759" y="139"/>
                    <a:pt x="772" y="129"/>
                    <a:pt x="772" y="105"/>
                  </a:cubicBezTo>
                  <a:cubicBezTo>
                    <a:pt x="791" y="86"/>
                    <a:pt x="772" y="49"/>
                    <a:pt x="749" y="49"/>
                  </a:cubicBezTo>
                  <a:cubicBezTo>
                    <a:pt x="731" y="31"/>
                    <a:pt x="694" y="31"/>
                    <a:pt x="675" y="8"/>
                  </a:cubicBezTo>
                  <a:cubicBezTo>
                    <a:pt x="645" y="3"/>
                    <a:pt x="616" y="1"/>
                    <a:pt x="5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8020526" y="1977897"/>
              <a:ext cx="21597" cy="43331"/>
            </a:xfrm>
            <a:custGeom>
              <a:avLst/>
              <a:gdLst/>
              <a:ahLst/>
              <a:cxnLst/>
              <a:rect l="l" t="t" r="r" b="b"/>
              <a:pathLst>
                <a:path w="158" h="317" extrusionOk="0">
                  <a:moveTo>
                    <a:pt x="59" y="0"/>
                  </a:moveTo>
                  <a:cubicBezTo>
                    <a:pt x="53" y="0"/>
                    <a:pt x="47" y="2"/>
                    <a:pt x="42" y="7"/>
                  </a:cubicBezTo>
                  <a:cubicBezTo>
                    <a:pt x="23" y="7"/>
                    <a:pt x="0" y="49"/>
                    <a:pt x="0" y="67"/>
                  </a:cubicBezTo>
                  <a:cubicBezTo>
                    <a:pt x="23" y="123"/>
                    <a:pt x="42" y="183"/>
                    <a:pt x="60" y="220"/>
                  </a:cubicBezTo>
                  <a:lnTo>
                    <a:pt x="60" y="280"/>
                  </a:lnTo>
                  <a:cubicBezTo>
                    <a:pt x="60" y="298"/>
                    <a:pt x="97" y="317"/>
                    <a:pt x="116" y="317"/>
                  </a:cubicBezTo>
                  <a:cubicBezTo>
                    <a:pt x="157" y="298"/>
                    <a:pt x="157" y="280"/>
                    <a:pt x="157" y="257"/>
                  </a:cubicBezTo>
                  <a:lnTo>
                    <a:pt x="157" y="201"/>
                  </a:lnTo>
                  <a:cubicBezTo>
                    <a:pt x="139" y="141"/>
                    <a:pt x="116" y="86"/>
                    <a:pt x="97" y="49"/>
                  </a:cubicBezTo>
                  <a:cubicBezTo>
                    <a:pt x="97" y="18"/>
                    <a:pt x="77" y="0"/>
                    <a:pt x="5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7999612" y="2048293"/>
              <a:ext cx="29252" cy="68755"/>
            </a:xfrm>
            <a:custGeom>
              <a:avLst/>
              <a:gdLst/>
              <a:ahLst/>
              <a:cxnLst/>
              <a:rect l="l" t="t" r="r" b="b"/>
              <a:pathLst>
                <a:path w="214" h="503" extrusionOk="0">
                  <a:moveTo>
                    <a:pt x="59" y="1"/>
                  </a:moveTo>
                  <a:cubicBezTo>
                    <a:pt x="44" y="1"/>
                    <a:pt x="29" y="5"/>
                    <a:pt x="19" y="14"/>
                  </a:cubicBezTo>
                  <a:cubicBezTo>
                    <a:pt x="1" y="14"/>
                    <a:pt x="1" y="51"/>
                    <a:pt x="19" y="70"/>
                  </a:cubicBezTo>
                  <a:cubicBezTo>
                    <a:pt x="38" y="130"/>
                    <a:pt x="79" y="167"/>
                    <a:pt x="79" y="227"/>
                  </a:cubicBezTo>
                  <a:cubicBezTo>
                    <a:pt x="98" y="282"/>
                    <a:pt x="79" y="361"/>
                    <a:pt x="61" y="435"/>
                  </a:cubicBezTo>
                  <a:cubicBezTo>
                    <a:pt x="61" y="458"/>
                    <a:pt x="61" y="477"/>
                    <a:pt x="98" y="495"/>
                  </a:cubicBezTo>
                  <a:cubicBezTo>
                    <a:pt x="103" y="500"/>
                    <a:pt x="109" y="503"/>
                    <a:pt x="114" y="503"/>
                  </a:cubicBezTo>
                  <a:cubicBezTo>
                    <a:pt x="127" y="503"/>
                    <a:pt x="140" y="490"/>
                    <a:pt x="153" y="477"/>
                  </a:cubicBezTo>
                  <a:cubicBezTo>
                    <a:pt x="195" y="379"/>
                    <a:pt x="213" y="301"/>
                    <a:pt x="195" y="204"/>
                  </a:cubicBezTo>
                  <a:cubicBezTo>
                    <a:pt x="176" y="130"/>
                    <a:pt x="135" y="70"/>
                    <a:pt x="98" y="14"/>
                  </a:cubicBezTo>
                  <a:cubicBezTo>
                    <a:pt x="89" y="5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7881512" y="2052667"/>
              <a:ext cx="97460" cy="47568"/>
            </a:xfrm>
            <a:custGeom>
              <a:avLst/>
              <a:gdLst/>
              <a:ahLst/>
              <a:cxnLst/>
              <a:rect l="l" t="t" r="r" b="b"/>
              <a:pathLst>
                <a:path w="713" h="348" extrusionOk="0">
                  <a:moveTo>
                    <a:pt x="634" y="1"/>
                  </a:moveTo>
                  <a:cubicBezTo>
                    <a:pt x="440" y="98"/>
                    <a:pt x="250" y="213"/>
                    <a:pt x="56" y="250"/>
                  </a:cubicBezTo>
                  <a:cubicBezTo>
                    <a:pt x="19" y="250"/>
                    <a:pt x="1" y="287"/>
                    <a:pt x="19" y="311"/>
                  </a:cubicBezTo>
                  <a:cubicBezTo>
                    <a:pt x="19" y="329"/>
                    <a:pt x="38" y="347"/>
                    <a:pt x="75" y="347"/>
                  </a:cubicBezTo>
                  <a:cubicBezTo>
                    <a:pt x="306" y="311"/>
                    <a:pt x="500" y="195"/>
                    <a:pt x="694" y="98"/>
                  </a:cubicBezTo>
                  <a:cubicBezTo>
                    <a:pt x="712" y="79"/>
                    <a:pt x="712" y="56"/>
                    <a:pt x="712" y="19"/>
                  </a:cubicBezTo>
                  <a:cubicBezTo>
                    <a:pt x="694" y="1"/>
                    <a:pt x="671" y="1"/>
                    <a:pt x="63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7854994" y="2186624"/>
              <a:ext cx="89805" cy="24741"/>
            </a:xfrm>
            <a:custGeom>
              <a:avLst/>
              <a:gdLst/>
              <a:ahLst/>
              <a:cxnLst/>
              <a:rect l="l" t="t" r="r" b="b"/>
              <a:pathLst>
                <a:path w="657" h="181" extrusionOk="0">
                  <a:moveTo>
                    <a:pt x="597" y="1"/>
                  </a:moveTo>
                  <a:cubicBezTo>
                    <a:pt x="449" y="36"/>
                    <a:pt x="284" y="83"/>
                    <a:pt x="129" y="83"/>
                  </a:cubicBezTo>
                  <a:cubicBezTo>
                    <a:pt x="104" y="83"/>
                    <a:pt x="80" y="82"/>
                    <a:pt x="56" y="79"/>
                  </a:cubicBezTo>
                  <a:cubicBezTo>
                    <a:pt x="19" y="79"/>
                    <a:pt x="1" y="98"/>
                    <a:pt x="1" y="139"/>
                  </a:cubicBezTo>
                  <a:cubicBezTo>
                    <a:pt x="1" y="158"/>
                    <a:pt x="19" y="176"/>
                    <a:pt x="56" y="176"/>
                  </a:cubicBezTo>
                  <a:cubicBezTo>
                    <a:pt x="90" y="179"/>
                    <a:pt x="124" y="181"/>
                    <a:pt x="158" y="181"/>
                  </a:cubicBezTo>
                  <a:cubicBezTo>
                    <a:pt x="318" y="181"/>
                    <a:pt x="474" y="147"/>
                    <a:pt x="615" y="98"/>
                  </a:cubicBezTo>
                  <a:cubicBezTo>
                    <a:pt x="657" y="98"/>
                    <a:pt x="657" y="79"/>
                    <a:pt x="657" y="42"/>
                  </a:cubicBezTo>
                  <a:cubicBezTo>
                    <a:pt x="657" y="24"/>
                    <a:pt x="615" y="1"/>
                    <a:pt x="5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7962979" y="2160789"/>
              <a:ext cx="63287" cy="40187"/>
            </a:xfrm>
            <a:custGeom>
              <a:avLst/>
              <a:gdLst/>
              <a:ahLst/>
              <a:cxnLst/>
              <a:rect l="l" t="t" r="r" b="b"/>
              <a:pathLst>
                <a:path w="463" h="294" extrusionOk="0">
                  <a:moveTo>
                    <a:pt x="213" y="0"/>
                  </a:moveTo>
                  <a:cubicBezTo>
                    <a:pt x="135" y="0"/>
                    <a:pt x="75" y="37"/>
                    <a:pt x="19" y="56"/>
                  </a:cubicBezTo>
                  <a:cubicBezTo>
                    <a:pt x="1" y="74"/>
                    <a:pt x="1" y="116"/>
                    <a:pt x="19" y="134"/>
                  </a:cubicBezTo>
                  <a:cubicBezTo>
                    <a:pt x="19" y="147"/>
                    <a:pt x="38" y="160"/>
                    <a:pt x="55" y="160"/>
                  </a:cubicBezTo>
                  <a:cubicBezTo>
                    <a:pt x="62" y="160"/>
                    <a:pt x="69" y="158"/>
                    <a:pt x="75" y="153"/>
                  </a:cubicBezTo>
                  <a:cubicBezTo>
                    <a:pt x="135" y="116"/>
                    <a:pt x="172" y="97"/>
                    <a:pt x="213" y="97"/>
                  </a:cubicBezTo>
                  <a:cubicBezTo>
                    <a:pt x="250" y="97"/>
                    <a:pt x="269" y="116"/>
                    <a:pt x="287" y="134"/>
                  </a:cubicBezTo>
                  <a:cubicBezTo>
                    <a:pt x="306" y="153"/>
                    <a:pt x="329" y="213"/>
                    <a:pt x="347" y="250"/>
                  </a:cubicBezTo>
                  <a:cubicBezTo>
                    <a:pt x="361" y="277"/>
                    <a:pt x="374" y="294"/>
                    <a:pt x="395" y="294"/>
                  </a:cubicBezTo>
                  <a:cubicBezTo>
                    <a:pt x="403" y="294"/>
                    <a:pt x="411" y="291"/>
                    <a:pt x="421" y="287"/>
                  </a:cubicBezTo>
                  <a:cubicBezTo>
                    <a:pt x="444" y="287"/>
                    <a:pt x="463" y="250"/>
                    <a:pt x="444" y="231"/>
                  </a:cubicBezTo>
                  <a:cubicBezTo>
                    <a:pt x="421" y="171"/>
                    <a:pt x="403" y="116"/>
                    <a:pt x="366" y="56"/>
                  </a:cubicBezTo>
                  <a:cubicBezTo>
                    <a:pt x="329" y="19"/>
                    <a:pt x="269" y="0"/>
                    <a:pt x="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7657339" y="1889868"/>
              <a:ext cx="347466" cy="239344"/>
            </a:xfrm>
            <a:custGeom>
              <a:avLst/>
              <a:gdLst/>
              <a:ahLst/>
              <a:cxnLst/>
              <a:rect l="l" t="t" r="r" b="b"/>
              <a:pathLst>
                <a:path w="2542" h="1751" extrusionOk="0">
                  <a:moveTo>
                    <a:pt x="2106" y="1"/>
                  </a:moveTo>
                  <a:cubicBezTo>
                    <a:pt x="1984" y="1"/>
                    <a:pt x="1816" y="91"/>
                    <a:pt x="1484" y="249"/>
                  </a:cubicBezTo>
                  <a:cubicBezTo>
                    <a:pt x="985" y="499"/>
                    <a:pt x="463" y="748"/>
                    <a:pt x="42" y="864"/>
                  </a:cubicBezTo>
                  <a:cubicBezTo>
                    <a:pt x="42" y="864"/>
                    <a:pt x="1" y="1363"/>
                    <a:pt x="176" y="1617"/>
                  </a:cubicBezTo>
                  <a:cubicBezTo>
                    <a:pt x="248" y="1715"/>
                    <a:pt x="304" y="1750"/>
                    <a:pt x="372" y="1750"/>
                  </a:cubicBezTo>
                  <a:cubicBezTo>
                    <a:pt x="465" y="1750"/>
                    <a:pt x="580" y="1684"/>
                    <a:pt x="791" y="1617"/>
                  </a:cubicBezTo>
                  <a:cubicBezTo>
                    <a:pt x="1156" y="1502"/>
                    <a:pt x="2426" y="924"/>
                    <a:pt x="2486" y="693"/>
                  </a:cubicBezTo>
                  <a:cubicBezTo>
                    <a:pt x="2542" y="462"/>
                    <a:pt x="2468" y="249"/>
                    <a:pt x="2292" y="92"/>
                  </a:cubicBezTo>
                  <a:cubicBezTo>
                    <a:pt x="2230" y="30"/>
                    <a:pt x="2175" y="1"/>
                    <a:pt x="2106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7657339" y="1883034"/>
              <a:ext cx="355667" cy="240574"/>
            </a:xfrm>
            <a:custGeom>
              <a:avLst/>
              <a:gdLst/>
              <a:ahLst/>
              <a:cxnLst/>
              <a:rect l="l" t="t" r="r" b="b"/>
              <a:pathLst>
                <a:path w="2602" h="1760" extrusionOk="0">
                  <a:moveTo>
                    <a:pt x="2067" y="0"/>
                  </a:moveTo>
                  <a:cubicBezTo>
                    <a:pt x="2047" y="0"/>
                    <a:pt x="2030" y="8"/>
                    <a:pt x="2006" y="8"/>
                  </a:cubicBezTo>
                  <a:cubicBezTo>
                    <a:pt x="1890" y="50"/>
                    <a:pt x="1715" y="124"/>
                    <a:pt x="1465" y="239"/>
                  </a:cubicBezTo>
                  <a:cubicBezTo>
                    <a:pt x="966" y="489"/>
                    <a:pt x="444" y="743"/>
                    <a:pt x="42" y="858"/>
                  </a:cubicBezTo>
                  <a:lnTo>
                    <a:pt x="98" y="914"/>
                  </a:lnTo>
                  <a:lnTo>
                    <a:pt x="1" y="914"/>
                  </a:lnTo>
                  <a:lnTo>
                    <a:pt x="1" y="932"/>
                  </a:lnTo>
                  <a:lnTo>
                    <a:pt x="116" y="932"/>
                  </a:lnTo>
                  <a:cubicBezTo>
                    <a:pt x="541" y="817"/>
                    <a:pt x="1022" y="586"/>
                    <a:pt x="1502" y="336"/>
                  </a:cubicBezTo>
                  <a:cubicBezTo>
                    <a:pt x="1775" y="221"/>
                    <a:pt x="1927" y="142"/>
                    <a:pt x="2024" y="105"/>
                  </a:cubicBezTo>
                  <a:cubicBezTo>
                    <a:pt x="2051" y="101"/>
                    <a:pt x="2074" y="99"/>
                    <a:pt x="2094" y="99"/>
                  </a:cubicBezTo>
                  <a:cubicBezTo>
                    <a:pt x="2159" y="99"/>
                    <a:pt x="2195" y="124"/>
                    <a:pt x="2255" y="184"/>
                  </a:cubicBezTo>
                  <a:cubicBezTo>
                    <a:pt x="2426" y="336"/>
                    <a:pt x="2486" y="512"/>
                    <a:pt x="2449" y="720"/>
                  </a:cubicBezTo>
                  <a:cubicBezTo>
                    <a:pt x="2426" y="743"/>
                    <a:pt x="2426" y="780"/>
                    <a:pt x="2389" y="798"/>
                  </a:cubicBezTo>
                  <a:cubicBezTo>
                    <a:pt x="2352" y="835"/>
                    <a:pt x="2292" y="877"/>
                    <a:pt x="2218" y="932"/>
                  </a:cubicBezTo>
                  <a:cubicBezTo>
                    <a:pt x="2103" y="1011"/>
                    <a:pt x="1909" y="1108"/>
                    <a:pt x="1733" y="1205"/>
                  </a:cubicBezTo>
                  <a:cubicBezTo>
                    <a:pt x="1350" y="1394"/>
                    <a:pt x="948" y="1570"/>
                    <a:pt x="772" y="1625"/>
                  </a:cubicBezTo>
                  <a:cubicBezTo>
                    <a:pt x="735" y="1625"/>
                    <a:pt x="694" y="1644"/>
                    <a:pt x="657" y="1667"/>
                  </a:cubicBezTo>
                  <a:cubicBezTo>
                    <a:pt x="657" y="1686"/>
                    <a:pt x="675" y="1722"/>
                    <a:pt x="675" y="1759"/>
                  </a:cubicBezTo>
                  <a:cubicBezTo>
                    <a:pt x="717" y="1741"/>
                    <a:pt x="754" y="1722"/>
                    <a:pt x="809" y="1722"/>
                  </a:cubicBezTo>
                  <a:cubicBezTo>
                    <a:pt x="985" y="1644"/>
                    <a:pt x="1410" y="1491"/>
                    <a:pt x="1775" y="1297"/>
                  </a:cubicBezTo>
                  <a:cubicBezTo>
                    <a:pt x="1964" y="1205"/>
                    <a:pt x="2140" y="1108"/>
                    <a:pt x="2274" y="1011"/>
                  </a:cubicBezTo>
                  <a:cubicBezTo>
                    <a:pt x="2352" y="974"/>
                    <a:pt x="2408" y="932"/>
                    <a:pt x="2449" y="877"/>
                  </a:cubicBezTo>
                  <a:cubicBezTo>
                    <a:pt x="2505" y="835"/>
                    <a:pt x="2523" y="798"/>
                    <a:pt x="2542" y="761"/>
                  </a:cubicBezTo>
                  <a:cubicBezTo>
                    <a:pt x="2602" y="512"/>
                    <a:pt x="2505" y="281"/>
                    <a:pt x="2334" y="105"/>
                  </a:cubicBezTo>
                  <a:cubicBezTo>
                    <a:pt x="2255" y="50"/>
                    <a:pt x="2177" y="8"/>
                    <a:pt x="2103" y="8"/>
                  </a:cubicBezTo>
                  <a:cubicBezTo>
                    <a:pt x="2089" y="2"/>
                    <a:pt x="2078" y="0"/>
                    <a:pt x="206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7699713" y="1925134"/>
              <a:ext cx="368243" cy="255747"/>
            </a:xfrm>
            <a:custGeom>
              <a:avLst/>
              <a:gdLst/>
              <a:ahLst/>
              <a:cxnLst/>
              <a:rect l="l" t="t" r="r" b="b"/>
              <a:pathLst>
                <a:path w="2694" h="1871" extrusionOk="0">
                  <a:moveTo>
                    <a:pt x="2298" y="0"/>
                  </a:moveTo>
                  <a:cubicBezTo>
                    <a:pt x="2159" y="0"/>
                    <a:pt x="1959" y="117"/>
                    <a:pt x="1636" y="338"/>
                  </a:cubicBezTo>
                  <a:cubicBezTo>
                    <a:pt x="1040" y="758"/>
                    <a:pt x="116" y="837"/>
                    <a:pt x="116" y="837"/>
                  </a:cubicBezTo>
                  <a:cubicBezTo>
                    <a:pt x="116" y="837"/>
                    <a:pt x="0" y="1146"/>
                    <a:pt x="19" y="1567"/>
                  </a:cubicBezTo>
                  <a:cubicBezTo>
                    <a:pt x="41" y="1800"/>
                    <a:pt x="68" y="1871"/>
                    <a:pt x="168" y="1871"/>
                  </a:cubicBezTo>
                  <a:cubicBezTo>
                    <a:pt x="249" y="1871"/>
                    <a:pt x="379" y="1823"/>
                    <a:pt x="596" y="1780"/>
                  </a:cubicBezTo>
                  <a:cubicBezTo>
                    <a:pt x="1100" y="1682"/>
                    <a:pt x="2389" y="1165"/>
                    <a:pt x="2541" y="989"/>
                  </a:cubicBezTo>
                  <a:cubicBezTo>
                    <a:pt x="2675" y="800"/>
                    <a:pt x="2694" y="643"/>
                    <a:pt x="2560" y="259"/>
                  </a:cubicBezTo>
                  <a:cubicBezTo>
                    <a:pt x="2490" y="84"/>
                    <a:pt x="2415" y="0"/>
                    <a:pt x="2298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7731289" y="1917616"/>
              <a:ext cx="339811" cy="264085"/>
            </a:xfrm>
            <a:custGeom>
              <a:avLst/>
              <a:gdLst/>
              <a:ahLst/>
              <a:cxnLst/>
              <a:rect l="l" t="t" r="r" b="b"/>
              <a:pathLst>
                <a:path w="2486" h="1932" extrusionOk="0">
                  <a:moveTo>
                    <a:pt x="2091" y="0"/>
                  </a:moveTo>
                  <a:cubicBezTo>
                    <a:pt x="2080" y="0"/>
                    <a:pt x="2070" y="2"/>
                    <a:pt x="2061" y="5"/>
                  </a:cubicBezTo>
                  <a:lnTo>
                    <a:pt x="2024" y="5"/>
                  </a:lnTo>
                  <a:cubicBezTo>
                    <a:pt x="1867" y="28"/>
                    <a:pt x="1677" y="143"/>
                    <a:pt x="1368" y="351"/>
                  </a:cubicBezTo>
                  <a:cubicBezTo>
                    <a:pt x="924" y="661"/>
                    <a:pt x="250" y="795"/>
                    <a:pt x="0" y="836"/>
                  </a:cubicBezTo>
                  <a:cubicBezTo>
                    <a:pt x="0" y="855"/>
                    <a:pt x="19" y="892"/>
                    <a:pt x="37" y="929"/>
                  </a:cubicBezTo>
                  <a:cubicBezTo>
                    <a:pt x="310" y="892"/>
                    <a:pt x="961" y="776"/>
                    <a:pt x="1423" y="430"/>
                  </a:cubicBezTo>
                  <a:cubicBezTo>
                    <a:pt x="1733" y="236"/>
                    <a:pt x="1927" y="120"/>
                    <a:pt x="2042" y="102"/>
                  </a:cubicBezTo>
                  <a:cubicBezTo>
                    <a:pt x="2098" y="102"/>
                    <a:pt x="2139" y="102"/>
                    <a:pt x="2176" y="143"/>
                  </a:cubicBezTo>
                  <a:cubicBezTo>
                    <a:pt x="2213" y="180"/>
                    <a:pt x="2232" y="236"/>
                    <a:pt x="2273" y="333"/>
                  </a:cubicBezTo>
                  <a:cubicBezTo>
                    <a:pt x="2347" y="527"/>
                    <a:pt x="2370" y="661"/>
                    <a:pt x="2370" y="758"/>
                  </a:cubicBezTo>
                  <a:cubicBezTo>
                    <a:pt x="2370" y="855"/>
                    <a:pt x="2329" y="929"/>
                    <a:pt x="2255" y="1007"/>
                  </a:cubicBezTo>
                  <a:cubicBezTo>
                    <a:pt x="2255" y="1026"/>
                    <a:pt x="2213" y="1044"/>
                    <a:pt x="2176" y="1086"/>
                  </a:cubicBezTo>
                  <a:cubicBezTo>
                    <a:pt x="2116" y="1104"/>
                    <a:pt x="2061" y="1141"/>
                    <a:pt x="1982" y="1183"/>
                  </a:cubicBezTo>
                  <a:cubicBezTo>
                    <a:pt x="1848" y="1257"/>
                    <a:pt x="1654" y="1335"/>
                    <a:pt x="1446" y="1414"/>
                  </a:cubicBezTo>
                  <a:cubicBezTo>
                    <a:pt x="1058" y="1585"/>
                    <a:pt x="596" y="1737"/>
                    <a:pt x="365" y="1779"/>
                  </a:cubicBezTo>
                  <a:cubicBezTo>
                    <a:pt x="291" y="1798"/>
                    <a:pt x="231" y="1816"/>
                    <a:pt x="176" y="1816"/>
                  </a:cubicBezTo>
                  <a:lnTo>
                    <a:pt x="176" y="1835"/>
                  </a:lnTo>
                  <a:cubicBezTo>
                    <a:pt x="176" y="1853"/>
                    <a:pt x="176" y="1895"/>
                    <a:pt x="194" y="1932"/>
                  </a:cubicBezTo>
                  <a:cubicBezTo>
                    <a:pt x="250" y="1913"/>
                    <a:pt x="310" y="1895"/>
                    <a:pt x="384" y="1876"/>
                  </a:cubicBezTo>
                  <a:cubicBezTo>
                    <a:pt x="638" y="1835"/>
                    <a:pt x="1077" y="1682"/>
                    <a:pt x="1483" y="1530"/>
                  </a:cubicBezTo>
                  <a:cubicBezTo>
                    <a:pt x="1696" y="1433"/>
                    <a:pt x="1885" y="1354"/>
                    <a:pt x="2042" y="1275"/>
                  </a:cubicBezTo>
                  <a:cubicBezTo>
                    <a:pt x="2116" y="1238"/>
                    <a:pt x="2176" y="1201"/>
                    <a:pt x="2232" y="1183"/>
                  </a:cubicBezTo>
                  <a:cubicBezTo>
                    <a:pt x="2273" y="1141"/>
                    <a:pt x="2310" y="1104"/>
                    <a:pt x="2347" y="1086"/>
                  </a:cubicBezTo>
                  <a:cubicBezTo>
                    <a:pt x="2426" y="989"/>
                    <a:pt x="2463" y="892"/>
                    <a:pt x="2463" y="758"/>
                  </a:cubicBezTo>
                  <a:cubicBezTo>
                    <a:pt x="2486" y="642"/>
                    <a:pt x="2444" y="490"/>
                    <a:pt x="2370" y="296"/>
                  </a:cubicBezTo>
                  <a:cubicBezTo>
                    <a:pt x="2329" y="199"/>
                    <a:pt x="2292" y="120"/>
                    <a:pt x="2232" y="65"/>
                  </a:cubicBezTo>
                  <a:cubicBezTo>
                    <a:pt x="2201" y="34"/>
                    <a:pt x="2142" y="0"/>
                    <a:pt x="209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7715433" y="2016854"/>
              <a:ext cx="352524" cy="241668"/>
            </a:xfrm>
            <a:custGeom>
              <a:avLst/>
              <a:gdLst/>
              <a:ahLst/>
              <a:cxnLst/>
              <a:rect l="l" t="t" r="r" b="b"/>
              <a:pathLst>
                <a:path w="2579" h="1768" extrusionOk="0">
                  <a:moveTo>
                    <a:pt x="2230" y="0"/>
                  </a:moveTo>
                  <a:cubicBezTo>
                    <a:pt x="2113" y="0"/>
                    <a:pt x="1929" y="92"/>
                    <a:pt x="1599" y="263"/>
                  </a:cubicBezTo>
                  <a:cubicBezTo>
                    <a:pt x="985" y="573"/>
                    <a:pt x="1" y="804"/>
                    <a:pt x="1" y="804"/>
                  </a:cubicBezTo>
                  <a:cubicBezTo>
                    <a:pt x="1" y="804"/>
                    <a:pt x="38" y="1109"/>
                    <a:pt x="38" y="1303"/>
                  </a:cubicBezTo>
                  <a:cubicBezTo>
                    <a:pt x="38" y="1486"/>
                    <a:pt x="91" y="1768"/>
                    <a:pt x="322" y="1768"/>
                  </a:cubicBezTo>
                  <a:cubicBezTo>
                    <a:pt x="336" y="1768"/>
                    <a:pt x="351" y="1767"/>
                    <a:pt x="366" y="1765"/>
                  </a:cubicBezTo>
                  <a:cubicBezTo>
                    <a:pt x="615" y="1728"/>
                    <a:pt x="1964" y="1266"/>
                    <a:pt x="2214" y="1072"/>
                  </a:cubicBezTo>
                  <a:cubicBezTo>
                    <a:pt x="2486" y="859"/>
                    <a:pt x="2579" y="591"/>
                    <a:pt x="2445" y="244"/>
                  </a:cubicBezTo>
                  <a:cubicBezTo>
                    <a:pt x="2390" y="78"/>
                    <a:pt x="2338" y="0"/>
                    <a:pt x="223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7747008" y="2010429"/>
              <a:ext cx="320948" cy="252740"/>
            </a:xfrm>
            <a:custGeom>
              <a:avLst/>
              <a:gdLst/>
              <a:ahLst/>
              <a:cxnLst/>
              <a:rect l="l" t="t" r="r" b="b"/>
              <a:pathLst>
                <a:path w="2348" h="1849" extrusionOk="0">
                  <a:moveTo>
                    <a:pt x="1983" y="0"/>
                  </a:moveTo>
                  <a:cubicBezTo>
                    <a:pt x="1849" y="0"/>
                    <a:pt x="1655" y="97"/>
                    <a:pt x="1350" y="273"/>
                  </a:cubicBezTo>
                  <a:cubicBezTo>
                    <a:pt x="925" y="481"/>
                    <a:pt x="347" y="656"/>
                    <a:pt x="1" y="735"/>
                  </a:cubicBezTo>
                  <a:cubicBezTo>
                    <a:pt x="19" y="772"/>
                    <a:pt x="19" y="809"/>
                    <a:pt x="19" y="851"/>
                  </a:cubicBezTo>
                  <a:cubicBezTo>
                    <a:pt x="329" y="754"/>
                    <a:pt x="943" y="578"/>
                    <a:pt x="1405" y="347"/>
                  </a:cubicBezTo>
                  <a:cubicBezTo>
                    <a:pt x="1715" y="194"/>
                    <a:pt x="1886" y="116"/>
                    <a:pt x="1983" y="97"/>
                  </a:cubicBezTo>
                  <a:cubicBezTo>
                    <a:pt x="2043" y="97"/>
                    <a:pt x="2061" y="116"/>
                    <a:pt x="2080" y="134"/>
                  </a:cubicBezTo>
                  <a:cubicBezTo>
                    <a:pt x="2117" y="176"/>
                    <a:pt x="2140" y="231"/>
                    <a:pt x="2177" y="310"/>
                  </a:cubicBezTo>
                  <a:cubicBezTo>
                    <a:pt x="2232" y="481"/>
                    <a:pt x="2232" y="620"/>
                    <a:pt x="2195" y="735"/>
                  </a:cubicBezTo>
                  <a:cubicBezTo>
                    <a:pt x="2158" y="869"/>
                    <a:pt x="2080" y="966"/>
                    <a:pt x="1964" y="1058"/>
                  </a:cubicBezTo>
                  <a:cubicBezTo>
                    <a:pt x="1909" y="1119"/>
                    <a:pt x="1770" y="1174"/>
                    <a:pt x="1599" y="1253"/>
                  </a:cubicBezTo>
                  <a:cubicBezTo>
                    <a:pt x="1447" y="1331"/>
                    <a:pt x="1234" y="1405"/>
                    <a:pt x="1040" y="1484"/>
                  </a:cubicBezTo>
                  <a:cubicBezTo>
                    <a:pt x="846" y="1544"/>
                    <a:pt x="638" y="1618"/>
                    <a:pt x="481" y="1678"/>
                  </a:cubicBezTo>
                  <a:cubicBezTo>
                    <a:pt x="366" y="1715"/>
                    <a:pt x="269" y="1733"/>
                    <a:pt x="195" y="1752"/>
                  </a:cubicBezTo>
                  <a:cubicBezTo>
                    <a:pt x="213" y="1793"/>
                    <a:pt x="213" y="1812"/>
                    <a:pt x="213" y="1849"/>
                  </a:cubicBezTo>
                  <a:cubicBezTo>
                    <a:pt x="292" y="1830"/>
                    <a:pt x="384" y="1812"/>
                    <a:pt x="500" y="1775"/>
                  </a:cubicBezTo>
                  <a:cubicBezTo>
                    <a:pt x="675" y="1715"/>
                    <a:pt x="869" y="1659"/>
                    <a:pt x="1077" y="1581"/>
                  </a:cubicBezTo>
                  <a:cubicBezTo>
                    <a:pt x="1271" y="1502"/>
                    <a:pt x="1484" y="1428"/>
                    <a:pt x="1636" y="1350"/>
                  </a:cubicBezTo>
                  <a:cubicBezTo>
                    <a:pt x="1812" y="1271"/>
                    <a:pt x="1946" y="1216"/>
                    <a:pt x="2024" y="1156"/>
                  </a:cubicBezTo>
                  <a:cubicBezTo>
                    <a:pt x="2158" y="1040"/>
                    <a:pt x="2255" y="924"/>
                    <a:pt x="2311" y="772"/>
                  </a:cubicBezTo>
                  <a:cubicBezTo>
                    <a:pt x="2348" y="620"/>
                    <a:pt x="2329" y="462"/>
                    <a:pt x="2274" y="273"/>
                  </a:cubicBezTo>
                  <a:cubicBezTo>
                    <a:pt x="2232" y="194"/>
                    <a:pt x="2214" y="116"/>
                    <a:pt x="2158" y="60"/>
                  </a:cubicBezTo>
                  <a:cubicBezTo>
                    <a:pt x="2117" y="19"/>
                    <a:pt x="2061" y="0"/>
                    <a:pt x="200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7741951" y="2127027"/>
              <a:ext cx="334207" cy="207495"/>
            </a:xfrm>
            <a:custGeom>
              <a:avLst/>
              <a:gdLst/>
              <a:ahLst/>
              <a:cxnLst/>
              <a:rect l="l" t="t" r="r" b="b"/>
              <a:pathLst>
                <a:path w="2445" h="1518" extrusionOk="0">
                  <a:moveTo>
                    <a:pt x="1883" y="0"/>
                  </a:moveTo>
                  <a:cubicBezTo>
                    <a:pt x="1663" y="0"/>
                    <a:pt x="1437" y="317"/>
                    <a:pt x="906" y="437"/>
                  </a:cubicBezTo>
                  <a:cubicBezTo>
                    <a:pt x="329" y="552"/>
                    <a:pt x="1" y="552"/>
                    <a:pt x="1" y="552"/>
                  </a:cubicBezTo>
                  <a:lnTo>
                    <a:pt x="19" y="1458"/>
                  </a:lnTo>
                  <a:lnTo>
                    <a:pt x="56" y="1518"/>
                  </a:lnTo>
                  <a:cubicBezTo>
                    <a:pt x="56" y="1518"/>
                    <a:pt x="865" y="1499"/>
                    <a:pt x="1655" y="1111"/>
                  </a:cubicBezTo>
                  <a:cubicBezTo>
                    <a:pt x="2445" y="728"/>
                    <a:pt x="2214" y="132"/>
                    <a:pt x="1964" y="16"/>
                  </a:cubicBezTo>
                  <a:cubicBezTo>
                    <a:pt x="1937" y="5"/>
                    <a:pt x="1910" y="0"/>
                    <a:pt x="188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7739490" y="2120876"/>
              <a:ext cx="344322" cy="221301"/>
            </a:xfrm>
            <a:custGeom>
              <a:avLst/>
              <a:gdLst/>
              <a:ahLst/>
              <a:cxnLst/>
              <a:rect l="l" t="t" r="r" b="b"/>
              <a:pathLst>
                <a:path w="2519" h="1619" extrusionOk="0">
                  <a:moveTo>
                    <a:pt x="1904" y="1"/>
                  </a:moveTo>
                  <a:cubicBezTo>
                    <a:pt x="1867" y="1"/>
                    <a:pt x="1825" y="1"/>
                    <a:pt x="1788" y="19"/>
                  </a:cubicBezTo>
                  <a:cubicBezTo>
                    <a:pt x="1710" y="43"/>
                    <a:pt x="1636" y="98"/>
                    <a:pt x="1557" y="135"/>
                  </a:cubicBezTo>
                  <a:cubicBezTo>
                    <a:pt x="1405" y="232"/>
                    <a:pt x="1211" y="366"/>
                    <a:pt x="924" y="426"/>
                  </a:cubicBezTo>
                  <a:cubicBezTo>
                    <a:pt x="555" y="505"/>
                    <a:pt x="287" y="523"/>
                    <a:pt x="153" y="542"/>
                  </a:cubicBezTo>
                  <a:cubicBezTo>
                    <a:pt x="153" y="579"/>
                    <a:pt x="171" y="597"/>
                    <a:pt x="171" y="639"/>
                  </a:cubicBezTo>
                  <a:cubicBezTo>
                    <a:pt x="305" y="639"/>
                    <a:pt x="555" y="597"/>
                    <a:pt x="943" y="523"/>
                  </a:cubicBezTo>
                  <a:cubicBezTo>
                    <a:pt x="1248" y="463"/>
                    <a:pt x="1460" y="329"/>
                    <a:pt x="1617" y="232"/>
                  </a:cubicBezTo>
                  <a:cubicBezTo>
                    <a:pt x="1691" y="177"/>
                    <a:pt x="1770" y="135"/>
                    <a:pt x="1807" y="116"/>
                  </a:cubicBezTo>
                  <a:cubicBezTo>
                    <a:pt x="1837" y="107"/>
                    <a:pt x="1866" y="103"/>
                    <a:pt x="1892" y="103"/>
                  </a:cubicBezTo>
                  <a:cubicBezTo>
                    <a:pt x="1919" y="103"/>
                    <a:pt x="1943" y="107"/>
                    <a:pt x="1964" y="116"/>
                  </a:cubicBezTo>
                  <a:cubicBezTo>
                    <a:pt x="2153" y="195"/>
                    <a:pt x="2426" y="754"/>
                    <a:pt x="1654" y="1119"/>
                  </a:cubicBezTo>
                  <a:cubicBezTo>
                    <a:pt x="998" y="1429"/>
                    <a:pt x="365" y="1484"/>
                    <a:pt x="171" y="1503"/>
                  </a:cubicBezTo>
                  <a:cubicBezTo>
                    <a:pt x="116" y="1503"/>
                    <a:pt x="56" y="1521"/>
                    <a:pt x="0" y="1521"/>
                  </a:cubicBezTo>
                  <a:lnTo>
                    <a:pt x="56" y="1618"/>
                  </a:lnTo>
                  <a:lnTo>
                    <a:pt x="74" y="1618"/>
                  </a:lnTo>
                  <a:cubicBezTo>
                    <a:pt x="74" y="1618"/>
                    <a:pt x="901" y="1581"/>
                    <a:pt x="1691" y="1198"/>
                  </a:cubicBezTo>
                  <a:cubicBezTo>
                    <a:pt x="2518" y="810"/>
                    <a:pt x="2310" y="135"/>
                    <a:pt x="2001" y="19"/>
                  </a:cubicBezTo>
                  <a:cubicBezTo>
                    <a:pt x="1982" y="1"/>
                    <a:pt x="1941" y="1"/>
                    <a:pt x="190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6607694" y="3218092"/>
              <a:ext cx="752889" cy="1662150"/>
            </a:xfrm>
            <a:custGeom>
              <a:avLst/>
              <a:gdLst/>
              <a:ahLst/>
              <a:cxnLst/>
              <a:rect l="l" t="t" r="r" b="b"/>
              <a:pathLst>
                <a:path w="5508" h="12160" extrusionOk="0">
                  <a:moveTo>
                    <a:pt x="3757" y="0"/>
                  </a:moveTo>
                  <a:cubicBezTo>
                    <a:pt x="3730" y="0"/>
                    <a:pt x="3715" y="5"/>
                    <a:pt x="3715" y="5"/>
                  </a:cubicBezTo>
                  <a:lnTo>
                    <a:pt x="633" y="448"/>
                  </a:lnTo>
                  <a:lnTo>
                    <a:pt x="0" y="4431"/>
                  </a:lnTo>
                  <a:lnTo>
                    <a:pt x="97" y="11630"/>
                  </a:lnTo>
                  <a:cubicBezTo>
                    <a:pt x="97" y="11630"/>
                    <a:pt x="1538" y="12159"/>
                    <a:pt x="2605" y="12159"/>
                  </a:cubicBezTo>
                  <a:cubicBezTo>
                    <a:pt x="2675" y="12159"/>
                    <a:pt x="2743" y="12157"/>
                    <a:pt x="2809" y="12152"/>
                  </a:cubicBezTo>
                  <a:cubicBezTo>
                    <a:pt x="3891" y="12092"/>
                    <a:pt x="5411" y="11611"/>
                    <a:pt x="5411" y="11611"/>
                  </a:cubicBezTo>
                  <a:cubicBezTo>
                    <a:pt x="5411" y="11611"/>
                    <a:pt x="5508" y="7610"/>
                    <a:pt x="5101" y="3659"/>
                  </a:cubicBezTo>
                  <a:cubicBezTo>
                    <a:pt x="4764" y="211"/>
                    <a:pt x="3950" y="0"/>
                    <a:pt x="3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6602636" y="3210437"/>
              <a:ext cx="765601" cy="1677460"/>
            </a:xfrm>
            <a:custGeom>
              <a:avLst/>
              <a:gdLst/>
              <a:ahLst/>
              <a:cxnLst/>
              <a:rect l="l" t="t" r="r" b="b"/>
              <a:pathLst>
                <a:path w="5601" h="12272" extrusionOk="0">
                  <a:moveTo>
                    <a:pt x="3789" y="97"/>
                  </a:moveTo>
                  <a:cubicBezTo>
                    <a:pt x="3831" y="97"/>
                    <a:pt x="3849" y="116"/>
                    <a:pt x="3905" y="116"/>
                  </a:cubicBezTo>
                  <a:cubicBezTo>
                    <a:pt x="3983" y="158"/>
                    <a:pt x="4117" y="231"/>
                    <a:pt x="4251" y="444"/>
                  </a:cubicBezTo>
                  <a:cubicBezTo>
                    <a:pt x="4542" y="869"/>
                    <a:pt x="4907" y="1775"/>
                    <a:pt x="5101" y="3738"/>
                  </a:cubicBezTo>
                  <a:cubicBezTo>
                    <a:pt x="5485" y="7624"/>
                    <a:pt x="5388" y="11552"/>
                    <a:pt x="5388" y="11630"/>
                  </a:cubicBezTo>
                  <a:cubicBezTo>
                    <a:pt x="5332" y="11649"/>
                    <a:pt x="3886" y="12092"/>
                    <a:pt x="2846" y="12171"/>
                  </a:cubicBezTo>
                  <a:cubicBezTo>
                    <a:pt x="2809" y="12172"/>
                    <a:pt x="2770" y="12173"/>
                    <a:pt x="2731" y="12173"/>
                  </a:cubicBezTo>
                  <a:cubicBezTo>
                    <a:pt x="2216" y="12173"/>
                    <a:pt x="1598" y="12063"/>
                    <a:pt x="1095" y="11917"/>
                  </a:cubicBezTo>
                  <a:cubicBezTo>
                    <a:pt x="578" y="11783"/>
                    <a:pt x="231" y="11649"/>
                    <a:pt x="190" y="11649"/>
                  </a:cubicBezTo>
                  <a:lnTo>
                    <a:pt x="93" y="4487"/>
                  </a:lnTo>
                  <a:lnTo>
                    <a:pt x="730" y="560"/>
                  </a:lnTo>
                  <a:lnTo>
                    <a:pt x="3771" y="97"/>
                  </a:lnTo>
                  <a:close/>
                  <a:moveTo>
                    <a:pt x="3734" y="0"/>
                  </a:moveTo>
                  <a:lnTo>
                    <a:pt x="633" y="463"/>
                  </a:lnTo>
                  <a:lnTo>
                    <a:pt x="0" y="4487"/>
                  </a:lnTo>
                  <a:lnTo>
                    <a:pt x="93" y="11727"/>
                  </a:lnTo>
                  <a:lnTo>
                    <a:pt x="134" y="11727"/>
                  </a:lnTo>
                  <a:cubicBezTo>
                    <a:pt x="134" y="11727"/>
                    <a:pt x="536" y="11880"/>
                    <a:pt x="1077" y="12032"/>
                  </a:cubicBezTo>
                  <a:cubicBezTo>
                    <a:pt x="1549" y="12154"/>
                    <a:pt x="2120" y="12271"/>
                    <a:pt x="2630" y="12271"/>
                  </a:cubicBezTo>
                  <a:cubicBezTo>
                    <a:pt x="2704" y="12271"/>
                    <a:pt x="2776" y="12269"/>
                    <a:pt x="2846" y="12263"/>
                  </a:cubicBezTo>
                  <a:cubicBezTo>
                    <a:pt x="3928" y="12208"/>
                    <a:pt x="5466" y="11709"/>
                    <a:pt x="5466" y="11709"/>
                  </a:cubicBezTo>
                  <a:lnTo>
                    <a:pt x="5503" y="11709"/>
                  </a:lnTo>
                  <a:lnTo>
                    <a:pt x="5503" y="11667"/>
                  </a:lnTo>
                  <a:cubicBezTo>
                    <a:pt x="5503" y="11667"/>
                    <a:pt x="5600" y="7643"/>
                    <a:pt x="5198" y="3715"/>
                  </a:cubicBezTo>
                  <a:cubicBezTo>
                    <a:pt x="5004" y="1752"/>
                    <a:pt x="4658" y="828"/>
                    <a:pt x="4348" y="389"/>
                  </a:cubicBezTo>
                  <a:cubicBezTo>
                    <a:pt x="4196" y="176"/>
                    <a:pt x="4043" y="79"/>
                    <a:pt x="3946" y="19"/>
                  </a:cubicBezTo>
                  <a:cubicBezTo>
                    <a:pt x="3886" y="0"/>
                    <a:pt x="3831" y="0"/>
                    <a:pt x="37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6007623" y="3286847"/>
              <a:ext cx="910902" cy="1547741"/>
            </a:xfrm>
            <a:custGeom>
              <a:avLst/>
              <a:gdLst/>
              <a:ahLst/>
              <a:cxnLst/>
              <a:rect l="l" t="t" r="r" b="b"/>
              <a:pathLst>
                <a:path w="6664" h="11323" extrusionOk="0">
                  <a:moveTo>
                    <a:pt x="925" y="1"/>
                  </a:moveTo>
                  <a:cubicBezTo>
                    <a:pt x="925" y="1"/>
                    <a:pt x="597" y="712"/>
                    <a:pt x="597" y="1271"/>
                  </a:cubicBezTo>
                  <a:cubicBezTo>
                    <a:pt x="578" y="1812"/>
                    <a:pt x="634" y="2292"/>
                    <a:pt x="634" y="2292"/>
                  </a:cubicBezTo>
                  <a:lnTo>
                    <a:pt x="1" y="10609"/>
                  </a:lnTo>
                  <a:cubicBezTo>
                    <a:pt x="1" y="10609"/>
                    <a:pt x="1234" y="11302"/>
                    <a:pt x="2791" y="11321"/>
                  </a:cubicBezTo>
                  <a:cubicBezTo>
                    <a:pt x="2856" y="11322"/>
                    <a:pt x="2921" y="11322"/>
                    <a:pt x="2985" y="11322"/>
                  </a:cubicBezTo>
                  <a:cubicBezTo>
                    <a:pt x="4452" y="11322"/>
                    <a:pt x="5564" y="11127"/>
                    <a:pt x="5564" y="11127"/>
                  </a:cubicBezTo>
                  <a:lnTo>
                    <a:pt x="5947" y="4353"/>
                  </a:lnTo>
                  <a:lnTo>
                    <a:pt x="6663" y="3928"/>
                  </a:lnTo>
                  <a:cubicBezTo>
                    <a:pt x="6663" y="3928"/>
                    <a:pt x="6525" y="2195"/>
                    <a:pt x="6525" y="1387"/>
                  </a:cubicBezTo>
                  <a:cubicBezTo>
                    <a:pt x="6525" y="560"/>
                    <a:pt x="6391" y="37"/>
                    <a:pt x="6391" y="37"/>
                  </a:cubicBezTo>
                  <a:cubicBezTo>
                    <a:pt x="6391" y="37"/>
                    <a:pt x="4973" y="525"/>
                    <a:pt x="3627" y="525"/>
                  </a:cubicBezTo>
                  <a:cubicBezTo>
                    <a:pt x="3579" y="525"/>
                    <a:pt x="3532" y="524"/>
                    <a:pt x="3484" y="523"/>
                  </a:cubicBezTo>
                  <a:cubicBezTo>
                    <a:pt x="2098" y="481"/>
                    <a:pt x="925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999422" y="3276049"/>
              <a:ext cx="926622" cy="1566741"/>
            </a:xfrm>
            <a:custGeom>
              <a:avLst/>
              <a:gdLst/>
              <a:ahLst/>
              <a:cxnLst/>
              <a:rect l="l" t="t" r="r" b="b"/>
              <a:pathLst>
                <a:path w="6779" h="11462" extrusionOk="0">
                  <a:moveTo>
                    <a:pt x="1003" y="140"/>
                  </a:moveTo>
                  <a:cubicBezTo>
                    <a:pt x="1082" y="177"/>
                    <a:pt x="2177" y="620"/>
                    <a:pt x="3544" y="639"/>
                  </a:cubicBezTo>
                  <a:cubicBezTo>
                    <a:pt x="3596" y="640"/>
                    <a:pt x="3648" y="641"/>
                    <a:pt x="3700" y="641"/>
                  </a:cubicBezTo>
                  <a:cubicBezTo>
                    <a:pt x="5001" y="641"/>
                    <a:pt x="6321" y="213"/>
                    <a:pt x="6414" y="195"/>
                  </a:cubicBezTo>
                  <a:cubicBezTo>
                    <a:pt x="6414" y="232"/>
                    <a:pt x="6548" y="676"/>
                    <a:pt x="6529" y="1466"/>
                  </a:cubicBezTo>
                  <a:cubicBezTo>
                    <a:pt x="6529" y="2274"/>
                    <a:pt x="6663" y="3952"/>
                    <a:pt x="6663" y="3989"/>
                  </a:cubicBezTo>
                  <a:lnTo>
                    <a:pt x="5952" y="4414"/>
                  </a:lnTo>
                  <a:lnTo>
                    <a:pt x="5587" y="11150"/>
                  </a:lnTo>
                  <a:cubicBezTo>
                    <a:pt x="5529" y="11168"/>
                    <a:pt x="4474" y="11346"/>
                    <a:pt x="3056" y="11346"/>
                  </a:cubicBezTo>
                  <a:cubicBezTo>
                    <a:pt x="2989" y="11346"/>
                    <a:pt x="2920" y="11345"/>
                    <a:pt x="2851" y="11344"/>
                  </a:cubicBezTo>
                  <a:cubicBezTo>
                    <a:pt x="1331" y="11321"/>
                    <a:pt x="158" y="10688"/>
                    <a:pt x="116" y="10651"/>
                  </a:cubicBezTo>
                  <a:lnTo>
                    <a:pt x="735" y="2371"/>
                  </a:lnTo>
                  <a:cubicBezTo>
                    <a:pt x="735" y="2371"/>
                    <a:pt x="675" y="1891"/>
                    <a:pt x="694" y="1350"/>
                  </a:cubicBezTo>
                  <a:cubicBezTo>
                    <a:pt x="717" y="851"/>
                    <a:pt x="985" y="214"/>
                    <a:pt x="1003" y="140"/>
                  </a:cubicBezTo>
                  <a:close/>
                  <a:moveTo>
                    <a:pt x="948" y="1"/>
                  </a:moveTo>
                  <a:lnTo>
                    <a:pt x="925" y="61"/>
                  </a:lnTo>
                  <a:cubicBezTo>
                    <a:pt x="925" y="61"/>
                    <a:pt x="620" y="773"/>
                    <a:pt x="601" y="1332"/>
                  </a:cubicBezTo>
                  <a:cubicBezTo>
                    <a:pt x="578" y="1891"/>
                    <a:pt x="638" y="2353"/>
                    <a:pt x="638" y="2371"/>
                  </a:cubicBezTo>
                  <a:lnTo>
                    <a:pt x="1" y="10707"/>
                  </a:lnTo>
                  <a:lnTo>
                    <a:pt x="42" y="10725"/>
                  </a:lnTo>
                  <a:cubicBezTo>
                    <a:pt x="42" y="10725"/>
                    <a:pt x="1271" y="11437"/>
                    <a:pt x="2851" y="11460"/>
                  </a:cubicBezTo>
                  <a:cubicBezTo>
                    <a:pt x="2911" y="11461"/>
                    <a:pt x="2971" y="11461"/>
                    <a:pt x="3030" y="11461"/>
                  </a:cubicBezTo>
                  <a:cubicBezTo>
                    <a:pt x="4506" y="11461"/>
                    <a:pt x="5642" y="11247"/>
                    <a:pt x="5642" y="11247"/>
                  </a:cubicBezTo>
                  <a:lnTo>
                    <a:pt x="5684" y="11247"/>
                  </a:lnTo>
                  <a:lnTo>
                    <a:pt x="6049" y="4469"/>
                  </a:lnTo>
                  <a:lnTo>
                    <a:pt x="6779" y="4044"/>
                  </a:lnTo>
                  <a:lnTo>
                    <a:pt x="6779" y="4007"/>
                  </a:lnTo>
                  <a:cubicBezTo>
                    <a:pt x="6779" y="4007"/>
                    <a:pt x="6645" y="2274"/>
                    <a:pt x="6645" y="1466"/>
                  </a:cubicBezTo>
                  <a:cubicBezTo>
                    <a:pt x="6645" y="639"/>
                    <a:pt x="6511" y="116"/>
                    <a:pt x="6511" y="116"/>
                  </a:cubicBezTo>
                  <a:lnTo>
                    <a:pt x="6492" y="61"/>
                  </a:lnTo>
                  <a:lnTo>
                    <a:pt x="6432" y="80"/>
                  </a:lnTo>
                  <a:cubicBezTo>
                    <a:pt x="6432" y="80"/>
                    <a:pt x="5036" y="544"/>
                    <a:pt x="3693" y="544"/>
                  </a:cubicBezTo>
                  <a:cubicBezTo>
                    <a:pt x="3644" y="544"/>
                    <a:pt x="3594" y="543"/>
                    <a:pt x="3544" y="542"/>
                  </a:cubicBezTo>
                  <a:cubicBezTo>
                    <a:pt x="2158" y="505"/>
                    <a:pt x="1003" y="24"/>
                    <a:pt x="1003" y="24"/>
                  </a:cubicBezTo>
                  <a:lnTo>
                    <a:pt x="948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6110004" y="2110897"/>
              <a:ext cx="1005628" cy="1175671"/>
            </a:xfrm>
            <a:custGeom>
              <a:avLst/>
              <a:gdLst/>
              <a:ahLst/>
              <a:cxnLst/>
              <a:rect l="l" t="t" r="r" b="b"/>
              <a:pathLst>
                <a:path w="7357" h="8601" extrusionOk="0">
                  <a:moveTo>
                    <a:pt x="5124" y="0"/>
                  </a:moveTo>
                  <a:cubicBezTo>
                    <a:pt x="5124" y="0"/>
                    <a:pt x="1331" y="323"/>
                    <a:pt x="1021" y="439"/>
                  </a:cubicBezTo>
                  <a:cubicBezTo>
                    <a:pt x="1021" y="439"/>
                    <a:pt x="619" y="536"/>
                    <a:pt x="328" y="615"/>
                  </a:cubicBezTo>
                  <a:cubicBezTo>
                    <a:pt x="42" y="712"/>
                    <a:pt x="0" y="827"/>
                    <a:pt x="0" y="827"/>
                  </a:cubicBezTo>
                  <a:cubicBezTo>
                    <a:pt x="0" y="827"/>
                    <a:pt x="1063" y="4177"/>
                    <a:pt x="1081" y="5217"/>
                  </a:cubicBezTo>
                  <a:cubicBezTo>
                    <a:pt x="1081" y="6238"/>
                    <a:pt x="869" y="8239"/>
                    <a:pt x="869" y="8239"/>
                  </a:cubicBezTo>
                  <a:cubicBezTo>
                    <a:pt x="869" y="8239"/>
                    <a:pt x="1459" y="8600"/>
                    <a:pt x="2729" y="8600"/>
                  </a:cubicBezTo>
                  <a:cubicBezTo>
                    <a:pt x="3263" y="8600"/>
                    <a:pt x="3918" y="8536"/>
                    <a:pt x="4699" y="8354"/>
                  </a:cubicBezTo>
                  <a:cubicBezTo>
                    <a:pt x="7356" y="7739"/>
                    <a:pt x="7259" y="7351"/>
                    <a:pt x="7259" y="7351"/>
                  </a:cubicBezTo>
                  <a:cubicBezTo>
                    <a:pt x="7259" y="7351"/>
                    <a:pt x="6778" y="6159"/>
                    <a:pt x="6681" y="5332"/>
                  </a:cubicBezTo>
                  <a:cubicBezTo>
                    <a:pt x="6608" y="4524"/>
                    <a:pt x="6608" y="3599"/>
                    <a:pt x="6529" y="2809"/>
                  </a:cubicBezTo>
                  <a:cubicBezTo>
                    <a:pt x="6432" y="2019"/>
                    <a:pt x="5757" y="555"/>
                    <a:pt x="5642" y="347"/>
                  </a:cubicBezTo>
                  <a:cubicBezTo>
                    <a:pt x="5545" y="134"/>
                    <a:pt x="5124" y="0"/>
                    <a:pt x="5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6102350" y="2105156"/>
              <a:ext cx="1005628" cy="1188793"/>
            </a:xfrm>
            <a:custGeom>
              <a:avLst/>
              <a:gdLst/>
              <a:ahLst/>
              <a:cxnLst/>
              <a:rect l="l" t="t" r="r" b="b"/>
              <a:pathLst>
                <a:path w="7357" h="8697" extrusionOk="0">
                  <a:moveTo>
                    <a:pt x="5180" y="97"/>
                  </a:moveTo>
                  <a:cubicBezTo>
                    <a:pt x="5180" y="97"/>
                    <a:pt x="5277" y="134"/>
                    <a:pt x="5370" y="176"/>
                  </a:cubicBezTo>
                  <a:cubicBezTo>
                    <a:pt x="5485" y="231"/>
                    <a:pt x="5624" y="329"/>
                    <a:pt x="5661" y="407"/>
                  </a:cubicBezTo>
                  <a:cubicBezTo>
                    <a:pt x="5776" y="620"/>
                    <a:pt x="6433" y="2080"/>
                    <a:pt x="6525" y="2851"/>
                  </a:cubicBezTo>
                  <a:cubicBezTo>
                    <a:pt x="6622" y="3641"/>
                    <a:pt x="6603" y="4566"/>
                    <a:pt x="6700" y="5393"/>
                  </a:cubicBezTo>
                  <a:cubicBezTo>
                    <a:pt x="6779" y="6220"/>
                    <a:pt x="7260" y="7375"/>
                    <a:pt x="7260" y="7393"/>
                  </a:cubicBezTo>
                  <a:cubicBezTo>
                    <a:pt x="7260" y="7393"/>
                    <a:pt x="7260" y="7412"/>
                    <a:pt x="7241" y="7435"/>
                  </a:cubicBezTo>
                  <a:cubicBezTo>
                    <a:pt x="7218" y="7472"/>
                    <a:pt x="7144" y="7527"/>
                    <a:pt x="7010" y="7624"/>
                  </a:cubicBezTo>
                  <a:cubicBezTo>
                    <a:pt x="6700" y="7781"/>
                    <a:pt x="6063" y="8049"/>
                    <a:pt x="4755" y="8359"/>
                  </a:cubicBezTo>
                  <a:cubicBezTo>
                    <a:pt x="3997" y="8533"/>
                    <a:pt x="3362" y="8596"/>
                    <a:pt x="2843" y="8596"/>
                  </a:cubicBezTo>
                  <a:cubicBezTo>
                    <a:pt x="2454" y="8596"/>
                    <a:pt x="2130" y="8561"/>
                    <a:pt x="1867" y="8512"/>
                  </a:cubicBezTo>
                  <a:cubicBezTo>
                    <a:pt x="1253" y="8415"/>
                    <a:pt x="1003" y="8244"/>
                    <a:pt x="980" y="8244"/>
                  </a:cubicBezTo>
                  <a:cubicBezTo>
                    <a:pt x="980" y="8183"/>
                    <a:pt x="1193" y="6280"/>
                    <a:pt x="1174" y="5259"/>
                  </a:cubicBezTo>
                  <a:cubicBezTo>
                    <a:pt x="1174" y="4718"/>
                    <a:pt x="906" y="3623"/>
                    <a:pt x="634" y="2657"/>
                  </a:cubicBezTo>
                  <a:cubicBezTo>
                    <a:pt x="384" y="1696"/>
                    <a:pt x="116" y="888"/>
                    <a:pt x="116" y="869"/>
                  </a:cubicBezTo>
                  <a:lnTo>
                    <a:pt x="153" y="828"/>
                  </a:lnTo>
                  <a:cubicBezTo>
                    <a:pt x="195" y="791"/>
                    <a:pt x="269" y="754"/>
                    <a:pt x="403" y="712"/>
                  </a:cubicBezTo>
                  <a:cubicBezTo>
                    <a:pt x="675" y="620"/>
                    <a:pt x="1077" y="523"/>
                    <a:pt x="1077" y="523"/>
                  </a:cubicBezTo>
                  <a:lnTo>
                    <a:pt x="1096" y="523"/>
                  </a:lnTo>
                  <a:cubicBezTo>
                    <a:pt x="1119" y="523"/>
                    <a:pt x="1211" y="504"/>
                    <a:pt x="1350" y="481"/>
                  </a:cubicBezTo>
                  <a:cubicBezTo>
                    <a:pt x="1484" y="463"/>
                    <a:pt x="1655" y="444"/>
                    <a:pt x="1849" y="407"/>
                  </a:cubicBezTo>
                  <a:cubicBezTo>
                    <a:pt x="2251" y="365"/>
                    <a:pt x="2755" y="310"/>
                    <a:pt x="3254" y="273"/>
                  </a:cubicBezTo>
                  <a:cubicBezTo>
                    <a:pt x="4238" y="176"/>
                    <a:pt x="5162" y="97"/>
                    <a:pt x="5180" y="97"/>
                  </a:cubicBezTo>
                  <a:close/>
                  <a:moveTo>
                    <a:pt x="5180" y="0"/>
                  </a:moveTo>
                  <a:cubicBezTo>
                    <a:pt x="5180" y="0"/>
                    <a:pt x="4238" y="79"/>
                    <a:pt x="3254" y="176"/>
                  </a:cubicBezTo>
                  <a:cubicBezTo>
                    <a:pt x="2755" y="213"/>
                    <a:pt x="2251" y="273"/>
                    <a:pt x="1849" y="310"/>
                  </a:cubicBezTo>
                  <a:cubicBezTo>
                    <a:pt x="1636" y="329"/>
                    <a:pt x="1465" y="347"/>
                    <a:pt x="1327" y="365"/>
                  </a:cubicBezTo>
                  <a:cubicBezTo>
                    <a:pt x="1211" y="389"/>
                    <a:pt x="1119" y="407"/>
                    <a:pt x="1059" y="426"/>
                  </a:cubicBezTo>
                  <a:cubicBezTo>
                    <a:pt x="1059" y="426"/>
                    <a:pt x="657" y="523"/>
                    <a:pt x="366" y="597"/>
                  </a:cubicBezTo>
                  <a:cubicBezTo>
                    <a:pt x="213" y="657"/>
                    <a:pt x="135" y="712"/>
                    <a:pt x="79" y="754"/>
                  </a:cubicBezTo>
                  <a:cubicBezTo>
                    <a:pt x="56" y="791"/>
                    <a:pt x="38" y="809"/>
                    <a:pt x="19" y="828"/>
                  </a:cubicBezTo>
                  <a:lnTo>
                    <a:pt x="19" y="851"/>
                  </a:lnTo>
                  <a:lnTo>
                    <a:pt x="1" y="869"/>
                  </a:lnTo>
                  <a:lnTo>
                    <a:pt x="19" y="888"/>
                  </a:lnTo>
                  <a:cubicBezTo>
                    <a:pt x="19" y="888"/>
                    <a:pt x="269" y="1715"/>
                    <a:pt x="541" y="2699"/>
                  </a:cubicBezTo>
                  <a:cubicBezTo>
                    <a:pt x="809" y="3660"/>
                    <a:pt x="1059" y="4755"/>
                    <a:pt x="1077" y="5259"/>
                  </a:cubicBezTo>
                  <a:cubicBezTo>
                    <a:pt x="1096" y="6280"/>
                    <a:pt x="865" y="8262"/>
                    <a:pt x="865" y="8262"/>
                  </a:cubicBezTo>
                  <a:lnTo>
                    <a:pt x="865" y="8299"/>
                  </a:lnTo>
                  <a:lnTo>
                    <a:pt x="906" y="8317"/>
                  </a:lnTo>
                  <a:cubicBezTo>
                    <a:pt x="906" y="8317"/>
                    <a:pt x="1211" y="8512"/>
                    <a:pt x="1849" y="8627"/>
                  </a:cubicBezTo>
                  <a:cubicBezTo>
                    <a:pt x="2108" y="8667"/>
                    <a:pt x="2422" y="8696"/>
                    <a:pt x="2794" y="8696"/>
                  </a:cubicBezTo>
                  <a:cubicBezTo>
                    <a:pt x="3332" y="8696"/>
                    <a:pt x="3990" y="8634"/>
                    <a:pt x="4774" y="8451"/>
                  </a:cubicBezTo>
                  <a:cubicBezTo>
                    <a:pt x="6104" y="8147"/>
                    <a:pt x="6737" y="7897"/>
                    <a:pt x="7047" y="7703"/>
                  </a:cubicBezTo>
                  <a:cubicBezTo>
                    <a:pt x="7218" y="7624"/>
                    <a:pt x="7297" y="7550"/>
                    <a:pt x="7334" y="7490"/>
                  </a:cubicBezTo>
                  <a:cubicBezTo>
                    <a:pt x="7357" y="7453"/>
                    <a:pt x="7357" y="7435"/>
                    <a:pt x="7357" y="7412"/>
                  </a:cubicBezTo>
                  <a:lnTo>
                    <a:pt x="7357" y="7393"/>
                  </a:lnTo>
                  <a:lnTo>
                    <a:pt x="7357" y="7375"/>
                  </a:lnTo>
                  <a:cubicBezTo>
                    <a:pt x="7357" y="7375"/>
                    <a:pt x="6895" y="6183"/>
                    <a:pt x="6798" y="5374"/>
                  </a:cubicBezTo>
                  <a:cubicBezTo>
                    <a:pt x="6700" y="4566"/>
                    <a:pt x="6719" y="3641"/>
                    <a:pt x="6622" y="2851"/>
                  </a:cubicBezTo>
                  <a:cubicBezTo>
                    <a:pt x="6525" y="2043"/>
                    <a:pt x="5873" y="578"/>
                    <a:pt x="5758" y="365"/>
                  </a:cubicBezTo>
                  <a:cubicBezTo>
                    <a:pt x="5679" y="231"/>
                    <a:pt x="5545" y="158"/>
                    <a:pt x="5430" y="97"/>
                  </a:cubicBezTo>
                  <a:cubicBezTo>
                    <a:pt x="5314" y="19"/>
                    <a:pt x="5199" y="0"/>
                    <a:pt x="519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6260227" y="1815919"/>
              <a:ext cx="510537" cy="446566"/>
            </a:xfrm>
            <a:custGeom>
              <a:avLst/>
              <a:gdLst/>
              <a:ahLst/>
              <a:cxnLst/>
              <a:rect l="l" t="t" r="r" b="b"/>
              <a:pathLst>
                <a:path w="3735" h="3267" extrusionOk="0">
                  <a:moveTo>
                    <a:pt x="1022" y="0"/>
                  </a:moveTo>
                  <a:cubicBezTo>
                    <a:pt x="1022" y="0"/>
                    <a:pt x="943" y="1539"/>
                    <a:pt x="749" y="1927"/>
                  </a:cubicBezTo>
                  <a:cubicBezTo>
                    <a:pt x="634" y="2177"/>
                    <a:pt x="250" y="2366"/>
                    <a:pt x="1" y="2463"/>
                  </a:cubicBezTo>
                  <a:cubicBezTo>
                    <a:pt x="331" y="2865"/>
                    <a:pt x="852" y="3267"/>
                    <a:pt x="1592" y="3267"/>
                  </a:cubicBezTo>
                  <a:cubicBezTo>
                    <a:pt x="1669" y="3267"/>
                    <a:pt x="1749" y="3262"/>
                    <a:pt x="1831" y="3253"/>
                  </a:cubicBezTo>
                  <a:cubicBezTo>
                    <a:pt x="2810" y="3138"/>
                    <a:pt x="3406" y="2579"/>
                    <a:pt x="3734" y="2158"/>
                  </a:cubicBezTo>
                  <a:cubicBezTo>
                    <a:pt x="3697" y="2116"/>
                    <a:pt x="3637" y="2098"/>
                    <a:pt x="3582" y="2061"/>
                  </a:cubicBezTo>
                  <a:cubicBezTo>
                    <a:pt x="3235" y="1867"/>
                    <a:pt x="2907" y="1617"/>
                    <a:pt x="2810" y="1386"/>
                  </a:cubicBezTo>
                  <a:cubicBezTo>
                    <a:pt x="2736" y="1137"/>
                    <a:pt x="2773" y="0"/>
                    <a:pt x="277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6246968" y="1807717"/>
              <a:ext cx="534458" cy="462832"/>
            </a:xfrm>
            <a:custGeom>
              <a:avLst/>
              <a:gdLst/>
              <a:ahLst/>
              <a:cxnLst/>
              <a:rect l="l" t="t" r="r" b="b"/>
              <a:pathLst>
                <a:path w="3910" h="3386" extrusionOk="0">
                  <a:moveTo>
                    <a:pt x="1174" y="97"/>
                  </a:moveTo>
                  <a:lnTo>
                    <a:pt x="2810" y="116"/>
                  </a:lnTo>
                  <a:lnTo>
                    <a:pt x="2810" y="656"/>
                  </a:lnTo>
                  <a:lnTo>
                    <a:pt x="2810" y="1118"/>
                  </a:lnTo>
                  <a:cubicBezTo>
                    <a:pt x="2833" y="1271"/>
                    <a:pt x="2833" y="1386"/>
                    <a:pt x="2870" y="1446"/>
                  </a:cubicBezTo>
                  <a:cubicBezTo>
                    <a:pt x="2949" y="1714"/>
                    <a:pt x="3295" y="1987"/>
                    <a:pt x="3642" y="2158"/>
                  </a:cubicBezTo>
                  <a:cubicBezTo>
                    <a:pt x="3679" y="2176"/>
                    <a:pt x="3716" y="2195"/>
                    <a:pt x="3757" y="2218"/>
                  </a:cubicBezTo>
                  <a:cubicBezTo>
                    <a:pt x="3429" y="2639"/>
                    <a:pt x="2852" y="3161"/>
                    <a:pt x="1928" y="3258"/>
                  </a:cubicBezTo>
                  <a:cubicBezTo>
                    <a:pt x="1848" y="3267"/>
                    <a:pt x="1771" y="3271"/>
                    <a:pt x="1696" y="3271"/>
                  </a:cubicBezTo>
                  <a:cubicBezTo>
                    <a:pt x="1008" y="3271"/>
                    <a:pt x="506" y="2908"/>
                    <a:pt x="176" y="2541"/>
                  </a:cubicBezTo>
                  <a:cubicBezTo>
                    <a:pt x="292" y="2486"/>
                    <a:pt x="426" y="2426"/>
                    <a:pt x="560" y="2352"/>
                  </a:cubicBezTo>
                  <a:cubicBezTo>
                    <a:pt x="694" y="2255"/>
                    <a:pt x="828" y="2139"/>
                    <a:pt x="906" y="2005"/>
                  </a:cubicBezTo>
                  <a:cubicBezTo>
                    <a:pt x="943" y="1908"/>
                    <a:pt x="985" y="1733"/>
                    <a:pt x="1022" y="1525"/>
                  </a:cubicBezTo>
                  <a:cubicBezTo>
                    <a:pt x="1059" y="1331"/>
                    <a:pt x="1077" y="1100"/>
                    <a:pt x="1100" y="887"/>
                  </a:cubicBezTo>
                  <a:cubicBezTo>
                    <a:pt x="1156" y="462"/>
                    <a:pt x="1174" y="157"/>
                    <a:pt x="1174" y="97"/>
                  </a:cubicBezTo>
                  <a:close/>
                  <a:moveTo>
                    <a:pt x="1077" y="0"/>
                  </a:moveTo>
                  <a:lnTo>
                    <a:pt x="1077" y="60"/>
                  </a:lnTo>
                  <a:cubicBezTo>
                    <a:pt x="1077" y="60"/>
                    <a:pt x="1040" y="444"/>
                    <a:pt x="1003" y="869"/>
                  </a:cubicBezTo>
                  <a:cubicBezTo>
                    <a:pt x="985" y="1081"/>
                    <a:pt x="943" y="1312"/>
                    <a:pt x="925" y="1525"/>
                  </a:cubicBezTo>
                  <a:cubicBezTo>
                    <a:pt x="888" y="1714"/>
                    <a:pt x="846" y="1871"/>
                    <a:pt x="809" y="1964"/>
                  </a:cubicBezTo>
                  <a:cubicBezTo>
                    <a:pt x="754" y="2061"/>
                    <a:pt x="638" y="2176"/>
                    <a:pt x="500" y="2255"/>
                  </a:cubicBezTo>
                  <a:cubicBezTo>
                    <a:pt x="366" y="2352"/>
                    <a:pt x="195" y="2426"/>
                    <a:pt x="79" y="2486"/>
                  </a:cubicBezTo>
                  <a:lnTo>
                    <a:pt x="1" y="2505"/>
                  </a:lnTo>
                  <a:lnTo>
                    <a:pt x="61" y="2565"/>
                  </a:lnTo>
                  <a:cubicBezTo>
                    <a:pt x="394" y="2965"/>
                    <a:pt x="950" y="3385"/>
                    <a:pt x="1720" y="3385"/>
                  </a:cubicBezTo>
                  <a:cubicBezTo>
                    <a:pt x="1793" y="3385"/>
                    <a:pt x="1869" y="3381"/>
                    <a:pt x="1946" y="3373"/>
                  </a:cubicBezTo>
                  <a:cubicBezTo>
                    <a:pt x="2949" y="3258"/>
                    <a:pt x="3545" y="2680"/>
                    <a:pt x="3891" y="2237"/>
                  </a:cubicBezTo>
                  <a:lnTo>
                    <a:pt x="3910" y="2195"/>
                  </a:lnTo>
                  <a:lnTo>
                    <a:pt x="3873" y="2158"/>
                  </a:lnTo>
                  <a:cubicBezTo>
                    <a:pt x="3813" y="2139"/>
                    <a:pt x="3757" y="2103"/>
                    <a:pt x="3697" y="2079"/>
                  </a:cubicBezTo>
                  <a:cubicBezTo>
                    <a:pt x="3351" y="1890"/>
                    <a:pt x="3041" y="1640"/>
                    <a:pt x="2967" y="1428"/>
                  </a:cubicBezTo>
                  <a:cubicBezTo>
                    <a:pt x="2949" y="1368"/>
                    <a:pt x="2926" y="1252"/>
                    <a:pt x="2926" y="1118"/>
                  </a:cubicBezTo>
                  <a:cubicBezTo>
                    <a:pt x="2907" y="984"/>
                    <a:pt x="2907" y="809"/>
                    <a:pt x="2907" y="656"/>
                  </a:cubicBezTo>
                  <a:cubicBezTo>
                    <a:pt x="2907" y="347"/>
                    <a:pt x="2926" y="60"/>
                    <a:pt x="2926" y="60"/>
                  </a:cubicBezTo>
                  <a:lnTo>
                    <a:pt x="2926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6183817" y="2042005"/>
              <a:ext cx="681673" cy="307963"/>
            </a:xfrm>
            <a:custGeom>
              <a:avLst/>
              <a:gdLst/>
              <a:ahLst/>
              <a:cxnLst/>
              <a:rect l="l" t="t" r="r" b="b"/>
              <a:pathLst>
                <a:path w="4987" h="2253" extrusionOk="0">
                  <a:moveTo>
                    <a:pt x="3776" y="0"/>
                  </a:moveTo>
                  <a:cubicBezTo>
                    <a:pt x="3697" y="0"/>
                    <a:pt x="3776" y="925"/>
                    <a:pt x="2755" y="1082"/>
                  </a:cubicBezTo>
                  <a:cubicBezTo>
                    <a:pt x="2685" y="1092"/>
                    <a:pt x="2617" y="1097"/>
                    <a:pt x="2553" y="1097"/>
                  </a:cubicBezTo>
                  <a:cubicBezTo>
                    <a:pt x="1668" y="1097"/>
                    <a:pt x="1234" y="194"/>
                    <a:pt x="1234" y="194"/>
                  </a:cubicBezTo>
                  <a:cubicBezTo>
                    <a:pt x="1234" y="194"/>
                    <a:pt x="1191" y="151"/>
                    <a:pt x="1111" y="151"/>
                  </a:cubicBezTo>
                  <a:cubicBezTo>
                    <a:pt x="1070" y="151"/>
                    <a:pt x="1020" y="162"/>
                    <a:pt x="962" y="194"/>
                  </a:cubicBezTo>
                  <a:cubicBezTo>
                    <a:pt x="791" y="291"/>
                    <a:pt x="694" y="462"/>
                    <a:pt x="347" y="559"/>
                  </a:cubicBezTo>
                  <a:cubicBezTo>
                    <a:pt x="1" y="657"/>
                    <a:pt x="79" y="675"/>
                    <a:pt x="310" y="906"/>
                  </a:cubicBezTo>
                  <a:cubicBezTo>
                    <a:pt x="496" y="1092"/>
                    <a:pt x="1434" y="2253"/>
                    <a:pt x="2763" y="2253"/>
                  </a:cubicBezTo>
                  <a:cubicBezTo>
                    <a:pt x="2951" y="2253"/>
                    <a:pt x="3147" y="2229"/>
                    <a:pt x="3351" y="2177"/>
                  </a:cubicBezTo>
                  <a:cubicBezTo>
                    <a:pt x="4986" y="1775"/>
                    <a:pt x="4797" y="523"/>
                    <a:pt x="4737" y="444"/>
                  </a:cubicBezTo>
                  <a:cubicBezTo>
                    <a:pt x="4700" y="389"/>
                    <a:pt x="3873" y="0"/>
                    <a:pt x="37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6192018" y="2034350"/>
              <a:ext cx="652558" cy="323409"/>
            </a:xfrm>
            <a:custGeom>
              <a:avLst/>
              <a:gdLst/>
              <a:ahLst/>
              <a:cxnLst/>
              <a:rect l="l" t="t" r="r" b="b"/>
              <a:pathLst>
                <a:path w="4774" h="2366" extrusionOk="0">
                  <a:moveTo>
                    <a:pt x="3771" y="116"/>
                  </a:moveTo>
                  <a:cubicBezTo>
                    <a:pt x="3790" y="135"/>
                    <a:pt x="3831" y="153"/>
                    <a:pt x="3868" y="153"/>
                  </a:cubicBezTo>
                  <a:cubicBezTo>
                    <a:pt x="3965" y="190"/>
                    <a:pt x="4081" y="250"/>
                    <a:pt x="4196" y="306"/>
                  </a:cubicBezTo>
                  <a:cubicBezTo>
                    <a:pt x="4293" y="347"/>
                    <a:pt x="4409" y="403"/>
                    <a:pt x="4506" y="445"/>
                  </a:cubicBezTo>
                  <a:cubicBezTo>
                    <a:pt x="4543" y="481"/>
                    <a:pt x="4580" y="500"/>
                    <a:pt x="4598" y="500"/>
                  </a:cubicBezTo>
                  <a:cubicBezTo>
                    <a:pt x="4621" y="518"/>
                    <a:pt x="4640" y="537"/>
                    <a:pt x="4640" y="537"/>
                  </a:cubicBezTo>
                  <a:cubicBezTo>
                    <a:pt x="4640" y="560"/>
                    <a:pt x="4658" y="579"/>
                    <a:pt x="4658" y="597"/>
                  </a:cubicBezTo>
                  <a:lnTo>
                    <a:pt x="4658" y="749"/>
                  </a:lnTo>
                  <a:cubicBezTo>
                    <a:pt x="4658" y="865"/>
                    <a:pt x="4640" y="1041"/>
                    <a:pt x="4580" y="1230"/>
                  </a:cubicBezTo>
                  <a:cubicBezTo>
                    <a:pt x="4427" y="1577"/>
                    <a:pt x="4081" y="1983"/>
                    <a:pt x="3291" y="2196"/>
                  </a:cubicBezTo>
                  <a:cubicBezTo>
                    <a:pt x="3098" y="2241"/>
                    <a:pt x="2913" y="2261"/>
                    <a:pt x="2734" y="2261"/>
                  </a:cubicBezTo>
                  <a:cubicBezTo>
                    <a:pt x="2162" y="2261"/>
                    <a:pt x="1666" y="2053"/>
                    <a:pt x="1271" y="1789"/>
                  </a:cubicBezTo>
                  <a:cubicBezTo>
                    <a:pt x="999" y="1618"/>
                    <a:pt x="786" y="1424"/>
                    <a:pt x="615" y="1272"/>
                  </a:cubicBezTo>
                  <a:cubicBezTo>
                    <a:pt x="463" y="1096"/>
                    <a:pt x="347" y="981"/>
                    <a:pt x="287" y="925"/>
                  </a:cubicBezTo>
                  <a:cubicBezTo>
                    <a:pt x="232" y="865"/>
                    <a:pt x="172" y="828"/>
                    <a:pt x="153" y="791"/>
                  </a:cubicBezTo>
                  <a:lnTo>
                    <a:pt x="116" y="749"/>
                  </a:lnTo>
                  <a:cubicBezTo>
                    <a:pt x="116" y="731"/>
                    <a:pt x="116" y="731"/>
                    <a:pt x="135" y="731"/>
                  </a:cubicBezTo>
                  <a:cubicBezTo>
                    <a:pt x="153" y="713"/>
                    <a:pt x="209" y="694"/>
                    <a:pt x="306" y="676"/>
                  </a:cubicBezTo>
                  <a:cubicBezTo>
                    <a:pt x="671" y="579"/>
                    <a:pt x="786" y="384"/>
                    <a:pt x="943" y="287"/>
                  </a:cubicBezTo>
                  <a:cubicBezTo>
                    <a:pt x="976" y="266"/>
                    <a:pt x="1010" y="257"/>
                    <a:pt x="1040" y="257"/>
                  </a:cubicBezTo>
                  <a:cubicBezTo>
                    <a:pt x="1061" y="257"/>
                    <a:pt x="1081" y="261"/>
                    <a:pt x="1096" y="269"/>
                  </a:cubicBezTo>
                  <a:cubicBezTo>
                    <a:pt x="1133" y="269"/>
                    <a:pt x="1133" y="287"/>
                    <a:pt x="1133" y="287"/>
                  </a:cubicBezTo>
                  <a:cubicBezTo>
                    <a:pt x="1156" y="306"/>
                    <a:pt x="1271" y="537"/>
                    <a:pt x="1521" y="791"/>
                  </a:cubicBezTo>
                  <a:cubicBezTo>
                    <a:pt x="1731" y="1001"/>
                    <a:pt x="2048" y="1197"/>
                    <a:pt x="2453" y="1197"/>
                  </a:cubicBezTo>
                  <a:cubicBezTo>
                    <a:pt x="2531" y="1197"/>
                    <a:pt x="2611" y="1190"/>
                    <a:pt x="2695" y="1175"/>
                  </a:cubicBezTo>
                  <a:cubicBezTo>
                    <a:pt x="3235" y="1096"/>
                    <a:pt x="3485" y="828"/>
                    <a:pt x="3600" y="560"/>
                  </a:cubicBezTo>
                  <a:cubicBezTo>
                    <a:pt x="3656" y="421"/>
                    <a:pt x="3697" y="306"/>
                    <a:pt x="3716" y="213"/>
                  </a:cubicBezTo>
                  <a:cubicBezTo>
                    <a:pt x="3734" y="172"/>
                    <a:pt x="3734" y="135"/>
                    <a:pt x="3734" y="116"/>
                  </a:cubicBezTo>
                  <a:close/>
                  <a:moveTo>
                    <a:pt x="3716" y="1"/>
                  </a:moveTo>
                  <a:cubicBezTo>
                    <a:pt x="3697" y="1"/>
                    <a:pt x="3674" y="19"/>
                    <a:pt x="3656" y="38"/>
                  </a:cubicBezTo>
                  <a:cubicBezTo>
                    <a:pt x="3656" y="56"/>
                    <a:pt x="3637" y="56"/>
                    <a:pt x="3637" y="75"/>
                  </a:cubicBezTo>
                  <a:cubicBezTo>
                    <a:pt x="3637" y="116"/>
                    <a:pt x="3619" y="135"/>
                    <a:pt x="3619" y="190"/>
                  </a:cubicBezTo>
                  <a:cubicBezTo>
                    <a:pt x="3600" y="269"/>
                    <a:pt x="3559" y="384"/>
                    <a:pt x="3503" y="518"/>
                  </a:cubicBezTo>
                  <a:cubicBezTo>
                    <a:pt x="3406" y="749"/>
                    <a:pt x="3175" y="999"/>
                    <a:pt x="2695" y="1078"/>
                  </a:cubicBezTo>
                  <a:cubicBezTo>
                    <a:pt x="2622" y="1089"/>
                    <a:pt x="2553" y="1094"/>
                    <a:pt x="2486" y="1094"/>
                  </a:cubicBezTo>
                  <a:cubicBezTo>
                    <a:pt x="2091" y="1094"/>
                    <a:pt x="1792" y="910"/>
                    <a:pt x="1595" y="713"/>
                  </a:cubicBezTo>
                  <a:cubicBezTo>
                    <a:pt x="1345" y="481"/>
                    <a:pt x="1230" y="232"/>
                    <a:pt x="1230" y="232"/>
                  </a:cubicBezTo>
                  <a:lnTo>
                    <a:pt x="1211" y="213"/>
                  </a:lnTo>
                  <a:cubicBezTo>
                    <a:pt x="1211" y="213"/>
                    <a:pt x="1174" y="172"/>
                    <a:pt x="1114" y="153"/>
                  </a:cubicBezTo>
                  <a:cubicBezTo>
                    <a:pt x="1059" y="153"/>
                    <a:pt x="980" y="153"/>
                    <a:pt x="883" y="213"/>
                  </a:cubicBezTo>
                  <a:cubicBezTo>
                    <a:pt x="694" y="306"/>
                    <a:pt x="615" y="481"/>
                    <a:pt x="269" y="579"/>
                  </a:cubicBezTo>
                  <a:cubicBezTo>
                    <a:pt x="190" y="597"/>
                    <a:pt x="135" y="615"/>
                    <a:pt x="75" y="634"/>
                  </a:cubicBezTo>
                  <a:cubicBezTo>
                    <a:pt x="56" y="652"/>
                    <a:pt x="38" y="652"/>
                    <a:pt x="19" y="676"/>
                  </a:cubicBezTo>
                  <a:cubicBezTo>
                    <a:pt x="1" y="694"/>
                    <a:pt x="1" y="731"/>
                    <a:pt x="1" y="749"/>
                  </a:cubicBezTo>
                  <a:cubicBezTo>
                    <a:pt x="1" y="791"/>
                    <a:pt x="38" y="828"/>
                    <a:pt x="75" y="865"/>
                  </a:cubicBezTo>
                  <a:lnTo>
                    <a:pt x="209" y="999"/>
                  </a:lnTo>
                  <a:cubicBezTo>
                    <a:pt x="269" y="1041"/>
                    <a:pt x="384" y="1175"/>
                    <a:pt x="555" y="1346"/>
                  </a:cubicBezTo>
                  <a:cubicBezTo>
                    <a:pt x="712" y="1503"/>
                    <a:pt x="943" y="1692"/>
                    <a:pt x="1211" y="1886"/>
                  </a:cubicBezTo>
                  <a:cubicBezTo>
                    <a:pt x="1621" y="2148"/>
                    <a:pt x="2138" y="2366"/>
                    <a:pt x="2724" y="2366"/>
                  </a:cubicBezTo>
                  <a:cubicBezTo>
                    <a:pt x="2913" y="2366"/>
                    <a:pt x="3108" y="2343"/>
                    <a:pt x="3309" y="2293"/>
                  </a:cubicBezTo>
                  <a:cubicBezTo>
                    <a:pt x="4136" y="2080"/>
                    <a:pt x="4524" y="1655"/>
                    <a:pt x="4677" y="1272"/>
                  </a:cubicBezTo>
                  <a:cubicBezTo>
                    <a:pt x="4755" y="1078"/>
                    <a:pt x="4774" y="883"/>
                    <a:pt x="4774" y="749"/>
                  </a:cubicBezTo>
                  <a:cubicBezTo>
                    <a:pt x="4774" y="676"/>
                    <a:pt x="4755" y="615"/>
                    <a:pt x="4755" y="579"/>
                  </a:cubicBezTo>
                  <a:cubicBezTo>
                    <a:pt x="4755" y="560"/>
                    <a:pt x="4755" y="537"/>
                    <a:pt x="4737" y="518"/>
                  </a:cubicBezTo>
                  <a:cubicBezTo>
                    <a:pt x="4737" y="500"/>
                    <a:pt x="4737" y="481"/>
                    <a:pt x="4714" y="481"/>
                  </a:cubicBezTo>
                  <a:cubicBezTo>
                    <a:pt x="4695" y="445"/>
                    <a:pt x="4677" y="445"/>
                    <a:pt x="4658" y="421"/>
                  </a:cubicBezTo>
                  <a:cubicBezTo>
                    <a:pt x="4621" y="403"/>
                    <a:pt x="4580" y="384"/>
                    <a:pt x="4543" y="366"/>
                  </a:cubicBezTo>
                  <a:cubicBezTo>
                    <a:pt x="4464" y="306"/>
                    <a:pt x="4349" y="250"/>
                    <a:pt x="4233" y="213"/>
                  </a:cubicBezTo>
                  <a:cubicBezTo>
                    <a:pt x="4118" y="153"/>
                    <a:pt x="4002" y="98"/>
                    <a:pt x="3905" y="56"/>
                  </a:cubicBezTo>
                  <a:cubicBezTo>
                    <a:pt x="3868" y="38"/>
                    <a:pt x="3831" y="38"/>
                    <a:pt x="3790" y="19"/>
                  </a:cubicBezTo>
                  <a:cubicBezTo>
                    <a:pt x="3771" y="19"/>
                    <a:pt x="3753" y="1"/>
                    <a:pt x="371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6797147" y="3315963"/>
              <a:ext cx="121381" cy="510400"/>
            </a:xfrm>
            <a:custGeom>
              <a:avLst/>
              <a:gdLst/>
              <a:ahLst/>
              <a:cxnLst/>
              <a:rect l="l" t="t" r="r" b="b"/>
              <a:pathLst>
                <a:path w="888" h="3734" extrusionOk="0">
                  <a:moveTo>
                    <a:pt x="656" y="0"/>
                  </a:moveTo>
                  <a:lnTo>
                    <a:pt x="0" y="268"/>
                  </a:lnTo>
                  <a:cubicBezTo>
                    <a:pt x="0" y="268"/>
                    <a:pt x="402" y="3429"/>
                    <a:pt x="425" y="3618"/>
                  </a:cubicBezTo>
                  <a:cubicBezTo>
                    <a:pt x="444" y="3715"/>
                    <a:pt x="656" y="3733"/>
                    <a:pt x="864" y="3733"/>
                  </a:cubicBezTo>
                  <a:lnTo>
                    <a:pt x="887" y="3715"/>
                  </a:lnTo>
                  <a:cubicBezTo>
                    <a:pt x="887" y="3715"/>
                    <a:pt x="749" y="1982"/>
                    <a:pt x="749" y="1174"/>
                  </a:cubicBezTo>
                  <a:cubicBezTo>
                    <a:pt x="749" y="615"/>
                    <a:pt x="693" y="213"/>
                    <a:pt x="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6788945" y="3305164"/>
              <a:ext cx="137100" cy="529400"/>
            </a:xfrm>
            <a:custGeom>
              <a:avLst/>
              <a:gdLst/>
              <a:ahLst/>
              <a:cxnLst/>
              <a:rect l="l" t="t" r="r" b="b"/>
              <a:pathLst>
                <a:path w="1003" h="3873" extrusionOk="0">
                  <a:moveTo>
                    <a:pt x="675" y="158"/>
                  </a:moveTo>
                  <a:cubicBezTo>
                    <a:pt x="716" y="366"/>
                    <a:pt x="772" y="754"/>
                    <a:pt x="753" y="1253"/>
                  </a:cubicBezTo>
                  <a:cubicBezTo>
                    <a:pt x="753" y="2043"/>
                    <a:pt x="887" y="3679"/>
                    <a:pt x="887" y="3757"/>
                  </a:cubicBezTo>
                  <a:lnTo>
                    <a:pt x="638" y="3757"/>
                  </a:lnTo>
                  <a:cubicBezTo>
                    <a:pt x="601" y="3739"/>
                    <a:pt x="578" y="3739"/>
                    <a:pt x="559" y="3715"/>
                  </a:cubicBezTo>
                  <a:cubicBezTo>
                    <a:pt x="541" y="3715"/>
                    <a:pt x="541" y="3697"/>
                    <a:pt x="541" y="3697"/>
                  </a:cubicBezTo>
                  <a:cubicBezTo>
                    <a:pt x="522" y="3508"/>
                    <a:pt x="116" y="444"/>
                    <a:pt x="116" y="389"/>
                  </a:cubicBezTo>
                  <a:lnTo>
                    <a:pt x="675" y="158"/>
                  </a:lnTo>
                  <a:close/>
                  <a:moveTo>
                    <a:pt x="753" y="1"/>
                  </a:moveTo>
                  <a:lnTo>
                    <a:pt x="693" y="42"/>
                  </a:lnTo>
                  <a:lnTo>
                    <a:pt x="0" y="310"/>
                  </a:lnTo>
                  <a:lnTo>
                    <a:pt x="0" y="347"/>
                  </a:lnTo>
                  <a:cubicBezTo>
                    <a:pt x="0" y="347"/>
                    <a:pt x="407" y="3508"/>
                    <a:pt x="444" y="3715"/>
                  </a:cubicBezTo>
                  <a:cubicBezTo>
                    <a:pt x="444" y="3757"/>
                    <a:pt x="462" y="3794"/>
                    <a:pt x="504" y="3812"/>
                  </a:cubicBezTo>
                  <a:cubicBezTo>
                    <a:pt x="541" y="3831"/>
                    <a:pt x="578" y="3831"/>
                    <a:pt x="619" y="3854"/>
                  </a:cubicBezTo>
                  <a:cubicBezTo>
                    <a:pt x="716" y="3873"/>
                    <a:pt x="832" y="3873"/>
                    <a:pt x="924" y="3873"/>
                  </a:cubicBezTo>
                  <a:lnTo>
                    <a:pt x="947" y="3873"/>
                  </a:lnTo>
                  <a:lnTo>
                    <a:pt x="1003" y="3831"/>
                  </a:lnTo>
                  <a:lnTo>
                    <a:pt x="1003" y="3794"/>
                  </a:lnTo>
                  <a:cubicBezTo>
                    <a:pt x="1003" y="3794"/>
                    <a:pt x="869" y="2061"/>
                    <a:pt x="869" y="1253"/>
                  </a:cubicBezTo>
                  <a:cubicBezTo>
                    <a:pt x="869" y="694"/>
                    <a:pt x="809" y="292"/>
                    <a:pt x="772" y="79"/>
                  </a:cubicBezTo>
                  <a:lnTo>
                    <a:pt x="753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6226191" y="2448387"/>
              <a:ext cx="889442" cy="852399"/>
            </a:xfrm>
            <a:custGeom>
              <a:avLst/>
              <a:gdLst/>
              <a:ahLst/>
              <a:cxnLst/>
              <a:rect l="l" t="t" r="r" b="b"/>
              <a:pathLst>
                <a:path w="6507" h="6236" extrusionOk="0">
                  <a:moveTo>
                    <a:pt x="5024" y="1"/>
                  </a:moveTo>
                  <a:cubicBezTo>
                    <a:pt x="4709" y="1"/>
                    <a:pt x="4135" y="31"/>
                    <a:pt x="3290" y="188"/>
                  </a:cubicBezTo>
                  <a:cubicBezTo>
                    <a:pt x="1904" y="456"/>
                    <a:pt x="924" y="802"/>
                    <a:pt x="924" y="802"/>
                  </a:cubicBezTo>
                  <a:cubicBezTo>
                    <a:pt x="924" y="802"/>
                    <a:pt x="1308" y="2997"/>
                    <a:pt x="1345" y="3515"/>
                  </a:cubicBezTo>
                  <a:cubicBezTo>
                    <a:pt x="1405" y="4018"/>
                    <a:pt x="1271" y="4827"/>
                    <a:pt x="980" y="4924"/>
                  </a:cubicBezTo>
                  <a:cubicBezTo>
                    <a:pt x="712" y="5039"/>
                    <a:pt x="231" y="5039"/>
                    <a:pt x="213" y="5095"/>
                  </a:cubicBezTo>
                  <a:cubicBezTo>
                    <a:pt x="171" y="5173"/>
                    <a:pt x="56" y="5617"/>
                    <a:pt x="37" y="5709"/>
                  </a:cubicBezTo>
                  <a:cubicBezTo>
                    <a:pt x="0" y="5806"/>
                    <a:pt x="97" y="5825"/>
                    <a:pt x="712" y="6056"/>
                  </a:cubicBezTo>
                  <a:cubicBezTo>
                    <a:pt x="1021" y="6172"/>
                    <a:pt x="1354" y="6236"/>
                    <a:pt x="1821" y="6236"/>
                  </a:cubicBezTo>
                  <a:cubicBezTo>
                    <a:pt x="2285" y="6236"/>
                    <a:pt x="2880" y="6173"/>
                    <a:pt x="3715" y="6038"/>
                  </a:cubicBezTo>
                  <a:cubicBezTo>
                    <a:pt x="5388" y="5788"/>
                    <a:pt x="6488" y="5095"/>
                    <a:pt x="6506" y="4882"/>
                  </a:cubicBezTo>
                  <a:cubicBezTo>
                    <a:pt x="6506" y="4670"/>
                    <a:pt x="6257" y="3940"/>
                    <a:pt x="6141" y="3824"/>
                  </a:cubicBezTo>
                  <a:cubicBezTo>
                    <a:pt x="6044" y="3709"/>
                    <a:pt x="5850" y="3824"/>
                    <a:pt x="5716" y="3478"/>
                  </a:cubicBezTo>
                  <a:cubicBezTo>
                    <a:pt x="5582" y="3131"/>
                    <a:pt x="5314" y="12"/>
                    <a:pt x="5314" y="12"/>
                  </a:cubicBezTo>
                  <a:cubicBezTo>
                    <a:pt x="5314" y="12"/>
                    <a:pt x="5218" y="1"/>
                    <a:pt x="5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6223594" y="2442372"/>
              <a:ext cx="900240" cy="866341"/>
            </a:xfrm>
            <a:custGeom>
              <a:avLst/>
              <a:gdLst/>
              <a:ahLst/>
              <a:cxnLst/>
              <a:rect l="l" t="t" r="r" b="b"/>
              <a:pathLst>
                <a:path w="6586" h="6338" extrusionOk="0">
                  <a:moveTo>
                    <a:pt x="4829" y="93"/>
                  </a:moveTo>
                  <a:cubicBezTo>
                    <a:pt x="5139" y="93"/>
                    <a:pt x="5254" y="116"/>
                    <a:pt x="5291" y="116"/>
                  </a:cubicBezTo>
                  <a:cubicBezTo>
                    <a:pt x="5291" y="153"/>
                    <a:pt x="5351" y="865"/>
                    <a:pt x="5430" y="1673"/>
                  </a:cubicBezTo>
                  <a:cubicBezTo>
                    <a:pt x="5467" y="2080"/>
                    <a:pt x="5522" y="2501"/>
                    <a:pt x="5564" y="2847"/>
                  </a:cubicBezTo>
                  <a:cubicBezTo>
                    <a:pt x="5582" y="3023"/>
                    <a:pt x="5601" y="3175"/>
                    <a:pt x="5619" y="3291"/>
                  </a:cubicBezTo>
                  <a:cubicBezTo>
                    <a:pt x="5638" y="3406"/>
                    <a:pt x="5661" y="3485"/>
                    <a:pt x="5680" y="3540"/>
                  </a:cubicBezTo>
                  <a:cubicBezTo>
                    <a:pt x="5753" y="3734"/>
                    <a:pt x="5850" y="3813"/>
                    <a:pt x="5947" y="3831"/>
                  </a:cubicBezTo>
                  <a:cubicBezTo>
                    <a:pt x="5984" y="3850"/>
                    <a:pt x="6026" y="3850"/>
                    <a:pt x="6063" y="3868"/>
                  </a:cubicBezTo>
                  <a:cubicBezTo>
                    <a:pt x="6081" y="3868"/>
                    <a:pt x="6100" y="3887"/>
                    <a:pt x="6123" y="3905"/>
                  </a:cubicBezTo>
                  <a:cubicBezTo>
                    <a:pt x="6142" y="3928"/>
                    <a:pt x="6179" y="3984"/>
                    <a:pt x="6215" y="4081"/>
                  </a:cubicBezTo>
                  <a:cubicBezTo>
                    <a:pt x="6257" y="4159"/>
                    <a:pt x="6294" y="4275"/>
                    <a:pt x="6331" y="4390"/>
                  </a:cubicBezTo>
                  <a:cubicBezTo>
                    <a:pt x="6373" y="4483"/>
                    <a:pt x="6410" y="4598"/>
                    <a:pt x="6428" y="4695"/>
                  </a:cubicBezTo>
                  <a:cubicBezTo>
                    <a:pt x="6447" y="4792"/>
                    <a:pt x="6470" y="4889"/>
                    <a:pt x="6470" y="4926"/>
                  </a:cubicBezTo>
                  <a:cubicBezTo>
                    <a:pt x="6470" y="4926"/>
                    <a:pt x="6447" y="4968"/>
                    <a:pt x="6428" y="5005"/>
                  </a:cubicBezTo>
                  <a:cubicBezTo>
                    <a:pt x="6391" y="5023"/>
                    <a:pt x="6354" y="5083"/>
                    <a:pt x="6276" y="5120"/>
                  </a:cubicBezTo>
                  <a:cubicBezTo>
                    <a:pt x="6160" y="5217"/>
                    <a:pt x="5966" y="5333"/>
                    <a:pt x="5716" y="5448"/>
                  </a:cubicBezTo>
                  <a:cubicBezTo>
                    <a:pt x="5236" y="5680"/>
                    <a:pt x="4561" y="5911"/>
                    <a:pt x="3734" y="6045"/>
                  </a:cubicBezTo>
                  <a:cubicBezTo>
                    <a:pt x="2879" y="6172"/>
                    <a:pt x="2276" y="6234"/>
                    <a:pt x="1810" y="6234"/>
                  </a:cubicBezTo>
                  <a:cubicBezTo>
                    <a:pt x="1362" y="6234"/>
                    <a:pt x="1042" y="6176"/>
                    <a:pt x="749" y="6063"/>
                  </a:cubicBezTo>
                  <a:cubicBezTo>
                    <a:pt x="440" y="5948"/>
                    <a:pt x="269" y="5869"/>
                    <a:pt x="172" y="5832"/>
                  </a:cubicBezTo>
                  <a:cubicBezTo>
                    <a:pt x="135" y="5814"/>
                    <a:pt x="116" y="5795"/>
                    <a:pt x="93" y="5795"/>
                  </a:cubicBezTo>
                  <a:lnTo>
                    <a:pt x="93" y="5777"/>
                  </a:lnTo>
                  <a:cubicBezTo>
                    <a:pt x="116" y="5716"/>
                    <a:pt x="153" y="5582"/>
                    <a:pt x="190" y="5448"/>
                  </a:cubicBezTo>
                  <a:cubicBezTo>
                    <a:pt x="232" y="5314"/>
                    <a:pt x="269" y="5176"/>
                    <a:pt x="269" y="5157"/>
                  </a:cubicBezTo>
                  <a:lnTo>
                    <a:pt x="324" y="5157"/>
                  </a:lnTo>
                  <a:cubicBezTo>
                    <a:pt x="384" y="5139"/>
                    <a:pt x="440" y="5139"/>
                    <a:pt x="518" y="5120"/>
                  </a:cubicBezTo>
                  <a:cubicBezTo>
                    <a:pt x="694" y="5102"/>
                    <a:pt x="883" y="5083"/>
                    <a:pt x="1017" y="5023"/>
                  </a:cubicBezTo>
                  <a:cubicBezTo>
                    <a:pt x="1114" y="4986"/>
                    <a:pt x="1174" y="4908"/>
                    <a:pt x="1230" y="4792"/>
                  </a:cubicBezTo>
                  <a:cubicBezTo>
                    <a:pt x="1290" y="4695"/>
                    <a:pt x="1327" y="4561"/>
                    <a:pt x="1364" y="4427"/>
                  </a:cubicBezTo>
                  <a:cubicBezTo>
                    <a:pt x="1424" y="4136"/>
                    <a:pt x="1442" y="3813"/>
                    <a:pt x="1424" y="3540"/>
                  </a:cubicBezTo>
                  <a:cubicBezTo>
                    <a:pt x="1405" y="3291"/>
                    <a:pt x="1290" y="2616"/>
                    <a:pt x="1193" y="2002"/>
                  </a:cubicBezTo>
                  <a:cubicBezTo>
                    <a:pt x="1096" y="1405"/>
                    <a:pt x="999" y="925"/>
                    <a:pt x="999" y="883"/>
                  </a:cubicBezTo>
                  <a:cubicBezTo>
                    <a:pt x="1040" y="865"/>
                    <a:pt x="1965" y="537"/>
                    <a:pt x="3309" y="287"/>
                  </a:cubicBezTo>
                  <a:cubicBezTo>
                    <a:pt x="4002" y="153"/>
                    <a:pt x="4506" y="116"/>
                    <a:pt x="4829" y="93"/>
                  </a:cubicBezTo>
                  <a:close/>
                  <a:moveTo>
                    <a:pt x="4829" y="1"/>
                  </a:moveTo>
                  <a:cubicBezTo>
                    <a:pt x="4506" y="19"/>
                    <a:pt x="3984" y="56"/>
                    <a:pt x="3291" y="190"/>
                  </a:cubicBezTo>
                  <a:cubicBezTo>
                    <a:pt x="1904" y="440"/>
                    <a:pt x="925" y="786"/>
                    <a:pt x="925" y="786"/>
                  </a:cubicBezTo>
                  <a:lnTo>
                    <a:pt x="883" y="809"/>
                  </a:lnTo>
                  <a:lnTo>
                    <a:pt x="883" y="846"/>
                  </a:lnTo>
                  <a:cubicBezTo>
                    <a:pt x="883" y="846"/>
                    <a:pt x="980" y="1405"/>
                    <a:pt x="1077" y="2020"/>
                  </a:cubicBezTo>
                  <a:cubicBezTo>
                    <a:pt x="1193" y="2635"/>
                    <a:pt x="1290" y="3309"/>
                    <a:pt x="1327" y="3559"/>
                  </a:cubicBezTo>
                  <a:cubicBezTo>
                    <a:pt x="1345" y="3813"/>
                    <a:pt x="1327" y="4136"/>
                    <a:pt x="1271" y="4409"/>
                  </a:cubicBezTo>
                  <a:cubicBezTo>
                    <a:pt x="1230" y="4543"/>
                    <a:pt x="1193" y="4658"/>
                    <a:pt x="1133" y="4755"/>
                  </a:cubicBezTo>
                  <a:cubicBezTo>
                    <a:pt x="1096" y="4852"/>
                    <a:pt x="1040" y="4908"/>
                    <a:pt x="980" y="4926"/>
                  </a:cubicBezTo>
                  <a:cubicBezTo>
                    <a:pt x="865" y="4968"/>
                    <a:pt x="671" y="5005"/>
                    <a:pt x="518" y="5023"/>
                  </a:cubicBezTo>
                  <a:cubicBezTo>
                    <a:pt x="440" y="5023"/>
                    <a:pt x="366" y="5042"/>
                    <a:pt x="306" y="5042"/>
                  </a:cubicBezTo>
                  <a:cubicBezTo>
                    <a:pt x="287" y="5060"/>
                    <a:pt x="250" y="5060"/>
                    <a:pt x="232" y="5060"/>
                  </a:cubicBezTo>
                  <a:cubicBezTo>
                    <a:pt x="209" y="5083"/>
                    <a:pt x="190" y="5102"/>
                    <a:pt x="172" y="5120"/>
                  </a:cubicBezTo>
                  <a:cubicBezTo>
                    <a:pt x="153" y="5176"/>
                    <a:pt x="135" y="5291"/>
                    <a:pt x="93" y="5430"/>
                  </a:cubicBezTo>
                  <a:cubicBezTo>
                    <a:pt x="56" y="5564"/>
                    <a:pt x="19" y="5698"/>
                    <a:pt x="1" y="5735"/>
                  </a:cubicBezTo>
                  <a:cubicBezTo>
                    <a:pt x="1" y="5777"/>
                    <a:pt x="1" y="5814"/>
                    <a:pt x="19" y="5850"/>
                  </a:cubicBezTo>
                  <a:cubicBezTo>
                    <a:pt x="38" y="5892"/>
                    <a:pt x="75" y="5911"/>
                    <a:pt x="135" y="5929"/>
                  </a:cubicBezTo>
                  <a:cubicBezTo>
                    <a:pt x="232" y="5984"/>
                    <a:pt x="403" y="6045"/>
                    <a:pt x="712" y="6160"/>
                  </a:cubicBezTo>
                  <a:cubicBezTo>
                    <a:pt x="1020" y="6276"/>
                    <a:pt x="1356" y="6338"/>
                    <a:pt x="1825" y="6338"/>
                  </a:cubicBezTo>
                  <a:cubicBezTo>
                    <a:pt x="2294" y="6338"/>
                    <a:pt x="2896" y="6276"/>
                    <a:pt x="3734" y="6142"/>
                  </a:cubicBezTo>
                  <a:cubicBezTo>
                    <a:pt x="4580" y="6008"/>
                    <a:pt x="5273" y="5777"/>
                    <a:pt x="5777" y="5546"/>
                  </a:cubicBezTo>
                  <a:cubicBezTo>
                    <a:pt x="6026" y="5430"/>
                    <a:pt x="6215" y="5314"/>
                    <a:pt x="6354" y="5199"/>
                  </a:cubicBezTo>
                  <a:cubicBezTo>
                    <a:pt x="6410" y="5157"/>
                    <a:pt x="6470" y="5102"/>
                    <a:pt x="6507" y="5060"/>
                  </a:cubicBezTo>
                  <a:cubicBezTo>
                    <a:pt x="6544" y="5023"/>
                    <a:pt x="6562" y="4986"/>
                    <a:pt x="6562" y="4926"/>
                  </a:cubicBezTo>
                  <a:cubicBezTo>
                    <a:pt x="6585" y="4871"/>
                    <a:pt x="6562" y="4774"/>
                    <a:pt x="6525" y="4677"/>
                  </a:cubicBezTo>
                  <a:cubicBezTo>
                    <a:pt x="6507" y="4580"/>
                    <a:pt x="6470" y="4464"/>
                    <a:pt x="6428" y="4349"/>
                  </a:cubicBezTo>
                  <a:cubicBezTo>
                    <a:pt x="6391" y="4233"/>
                    <a:pt x="6354" y="4118"/>
                    <a:pt x="6313" y="4021"/>
                  </a:cubicBezTo>
                  <a:cubicBezTo>
                    <a:pt x="6276" y="3947"/>
                    <a:pt x="6239" y="3868"/>
                    <a:pt x="6197" y="3831"/>
                  </a:cubicBezTo>
                  <a:cubicBezTo>
                    <a:pt x="6160" y="3790"/>
                    <a:pt x="6123" y="3771"/>
                    <a:pt x="6081" y="3753"/>
                  </a:cubicBezTo>
                  <a:cubicBezTo>
                    <a:pt x="6045" y="3753"/>
                    <a:pt x="6008" y="3753"/>
                    <a:pt x="5966" y="3734"/>
                  </a:cubicBezTo>
                  <a:cubicBezTo>
                    <a:pt x="5911" y="3716"/>
                    <a:pt x="5850" y="3674"/>
                    <a:pt x="5777" y="3503"/>
                  </a:cubicBezTo>
                  <a:cubicBezTo>
                    <a:pt x="5777" y="3485"/>
                    <a:pt x="5753" y="3388"/>
                    <a:pt x="5735" y="3272"/>
                  </a:cubicBezTo>
                  <a:cubicBezTo>
                    <a:pt x="5716" y="3157"/>
                    <a:pt x="5698" y="3004"/>
                    <a:pt x="5680" y="2829"/>
                  </a:cubicBezTo>
                  <a:cubicBezTo>
                    <a:pt x="5619" y="2482"/>
                    <a:pt x="5582" y="2080"/>
                    <a:pt x="5546" y="1655"/>
                  </a:cubicBezTo>
                  <a:cubicBezTo>
                    <a:pt x="5448" y="846"/>
                    <a:pt x="5388" y="56"/>
                    <a:pt x="5388" y="56"/>
                  </a:cubicBezTo>
                  <a:lnTo>
                    <a:pt x="5388" y="19"/>
                  </a:lnTo>
                  <a:lnTo>
                    <a:pt x="5333" y="19"/>
                  </a:lnTo>
                  <a:cubicBezTo>
                    <a:pt x="5333" y="19"/>
                    <a:pt x="5176" y="1"/>
                    <a:pt x="482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6352493" y="2450027"/>
              <a:ext cx="607724" cy="210366"/>
            </a:xfrm>
            <a:custGeom>
              <a:avLst/>
              <a:gdLst/>
              <a:ahLst/>
              <a:cxnLst/>
              <a:rect l="l" t="t" r="r" b="b"/>
              <a:pathLst>
                <a:path w="4446" h="1539" extrusionOk="0">
                  <a:moveTo>
                    <a:pt x="4002" y="0"/>
                  </a:moveTo>
                  <a:cubicBezTo>
                    <a:pt x="3678" y="0"/>
                    <a:pt x="3138" y="37"/>
                    <a:pt x="2366" y="176"/>
                  </a:cubicBezTo>
                  <a:cubicBezTo>
                    <a:pt x="980" y="444"/>
                    <a:pt x="0" y="790"/>
                    <a:pt x="0" y="790"/>
                  </a:cubicBezTo>
                  <a:cubicBezTo>
                    <a:pt x="0" y="790"/>
                    <a:pt x="56" y="1118"/>
                    <a:pt x="134" y="1539"/>
                  </a:cubicBezTo>
                  <a:cubicBezTo>
                    <a:pt x="481" y="1423"/>
                    <a:pt x="1271" y="1174"/>
                    <a:pt x="2445" y="1003"/>
                  </a:cubicBezTo>
                  <a:cubicBezTo>
                    <a:pt x="3618" y="827"/>
                    <a:pt x="4196" y="753"/>
                    <a:pt x="4445" y="712"/>
                  </a:cubicBezTo>
                  <a:cubicBezTo>
                    <a:pt x="4408" y="310"/>
                    <a:pt x="4390" y="0"/>
                    <a:pt x="4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6344292" y="2442372"/>
              <a:ext cx="624127" cy="228819"/>
            </a:xfrm>
            <a:custGeom>
              <a:avLst/>
              <a:gdLst/>
              <a:ahLst/>
              <a:cxnLst/>
              <a:rect l="l" t="t" r="r" b="b"/>
              <a:pathLst>
                <a:path w="4566" h="1674" extrusionOk="0">
                  <a:moveTo>
                    <a:pt x="4062" y="93"/>
                  </a:moveTo>
                  <a:cubicBezTo>
                    <a:pt x="4293" y="93"/>
                    <a:pt x="4371" y="116"/>
                    <a:pt x="4408" y="116"/>
                  </a:cubicBezTo>
                  <a:cubicBezTo>
                    <a:pt x="4408" y="153"/>
                    <a:pt x="4431" y="384"/>
                    <a:pt x="4468" y="731"/>
                  </a:cubicBezTo>
                  <a:cubicBezTo>
                    <a:pt x="4200" y="768"/>
                    <a:pt x="3641" y="828"/>
                    <a:pt x="2505" y="999"/>
                  </a:cubicBezTo>
                  <a:cubicBezTo>
                    <a:pt x="1350" y="1174"/>
                    <a:pt x="596" y="1405"/>
                    <a:pt x="231" y="1539"/>
                  </a:cubicBezTo>
                  <a:cubicBezTo>
                    <a:pt x="176" y="1174"/>
                    <a:pt x="116" y="902"/>
                    <a:pt x="116" y="883"/>
                  </a:cubicBezTo>
                  <a:cubicBezTo>
                    <a:pt x="176" y="865"/>
                    <a:pt x="1100" y="537"/>
                    <a:pt x="2426" y="287"/>
                  </a:cubicBezTo>
                  <a:cubicBezTo>
                    <a:pt x="3198" y="135"/>
                    <a:pt x="3738" y="116"/>
                    <a:pt x="4062" y="93"/>
                  </a:cubicBezTo>
                  <a:close/>
                  <a:moveTo>
                    <a:pt x="4062" y="1"/>
                  </a:moveTo>
                  <a:cubicBezTo>
                    <a:pt x="3738" y="1"/>
                    <a:pt x="3179" y="38"/>
                    <a:pt x="2408" y="190"/>
                  </a:cubicBezTo>
                  <a:cubicBezTo>
                    <a:pt x="1021" y="440"/>
                    <a:pt x="42" y="786"/>
                    <a:pt x="42" y="786"/>
                  </a:cubicBezTo>
                  <a:lnTo>
                    <a:pt x="0" y="809"/>
                  </a:lnTo>
                  <a:lnTo>
                    <a:pt x="0" y="846"/>
                  </a:lnTo>
                  <a:cubicBezTo>
                    <a:pt x="0" y="846"/>
                    <a:pt x="60" y="1174"/>
                    <a:pt x="134" y="1618"/>
                  </a:cubicBezTo>
                  <a:lnTo>
                    <a:pt x="134" y="1673"/>
                  </a:lnTo>
                  <a:lnTo>
                    <a:pt x="194" y="1655"/>
                  </a:lnTo>
                  <a:cubicBezTo>
                    <a:pt x="559" y="1521"/>
                    <a:pt x="1350" y="1290"/>
                    <a:pt x="2523" y="1114"/>
                  </a:cubicBezTo>
                  <a:cubicBezTo>
                    <a:pt x="3678" y="925"/>
                    <a:pt x="4274" y="846"/>
                    <a:pt x="4524" y="828"/>
                  </a:cubicBezTo>
                  <a:lnTo>
                    <a:pt x="4565" y="828"/>
                  </a:lnTo>
                  <a:lnTo>
                    <a:pt x="4565" y="768"/>
                  </a:lnTo>
                  <a:cubicBezTo>
                    <a:pt x="4524" y="366"/>
                    <a:pt x="4505" y="56"/>
                    <a:pt x="4505" y="56"/>
                  </a:cubicBezTo>
                  <a:lnTo>
                    <a:pt x="4505" y="19"/>
                  </a:lnTo>
                  <a:lnTo>
                    <a:pt x="4450" y="19"/>
                  </a:lnTo>
                  <a:cubicBezTo>
                    <a:pt x="4450" y="19"/>
                    <a:pt x="4334" y="1"/>
                    <a:pt x="40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6163040" y="2146710"/>
              <a:ext cx="294430" cy="460372"/>
            </a:xfrm>
            <a:custGeom>
              <a:avLst/>
              <a:gdLst/>
              <a:ahLst/>
              <a:cxnLst/>
              <a:rect l="l" t="t" r="r" b="b"/>
              <a:pathLst>
                <a:path w="2154" h="3368" extrusionOk="0">
                  <a:moveTo>
                    <a:pt x="429" y="0"/>
                  </a:moveTo>
                  <a:cubicBezTo>
                    <a:pt x="342" y="0"/>
                    <a:pt x="250" y="18"/>
                    <a:pt x="171" y="61"/>
                  </a:cubicBezTo>
                  <a:cubicBezTo>
                    <a:pt x="0" y="159"/>
                    <a:pt x="19" y="353"/>
                    <a:pt x="19" y="353"/>
                  </a:cubicBezTo>
                  <a:cubicBezTo>
                    <a:pt x="19" y="353"/>
                    <a:pt x="42" y="344"/>
                    <a:pt x="83" y="344"/>
                  </a:cubicBezTo>
                  <a:cubicBezTo>
                    <a:pt x="234" y="344"/>
                    <a:pt x="633" y="464"/>
                    <a:pt x="1058" y="1586"/>
                  </a:cubicBezTo>
                  <a:cubicBezTo>
                    <a:pt x="1405" y="2469"/>
                    <a:pt x="1460" y="3240"/>
                    <a:pt x="1576" y="3319"/>
                  </a:cubicBezTo>
                  <a:cubicBezTo>
                    <a:pt x="1619" y="3353"/>
                    <a:pt x="1691" y="3367"/>
                    <a:pt x="1767" y="3367"/>
                  </a:cubicBezTo>
                  <a:cubicBezTo>
                    <a:pt x="1898" y="3367"/>
                    <a:pt x="2042" y="3327"/>
                    <a:pt x="2080" y="3277"/>
                  </a:cubicBezTo>
                  <a:cubicBezTo>
                    <a:pt x="2153" y="3222"/>
                    <a:pt x="1904" y="1794"/>
                    <a:pt x="1460" y="967"/>
                  </a:cubicBezTo>
                  <a:cubicBezTo>
                    <a:pt x="1040" y="140"/>
                    <a:pt x="712" y="43"/>
                    <a:pt x="596" y="25"/>
                  </a:cubicBezTo>
                  <a:cubicBezTo>
                    <a:pt x="548" y="9"/>
                    <a:pt x="490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6165500" y="2192365"/>
              <a:ext cx="137" cy="2597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0"/>
                  </a:move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6183817" y="2194825"/>
              <a:ext cx="118920" cy="152956"/>
            </a:xfrm>
            <a:custGeom>
              <a:avLst/>
              <a:gdLst/>
              <a:ahLst/>
              <a:cxnLst/>
              <a:rect l="l" t="t" r="r" b="b"/>
              <a:pathLst>
                <a:path w="870" h="1119" extrusionOk="0">
                  <a:moveTo>
                    <a:pt x="1" y="1"/>
                  </a:moveTo>
                  <a:lnTo>
                    <a:pt x="1" y="1"/>
                  </a:lnTo>
                  <a:cubicBezTo>
                    <a:pt x="195" y="38"/>
                    <a:pt x="523" y="250"/>
                    <a:pt x="869" y="1119"/>
                  </a:cubicBezTo>
                  <a:cubicBezTo>
                    <a:pt x="523" y="250"/>
                    <a:pt x="195" y="38"/>
                    <a:pt x="1" y="1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6173155" y="2192365"/>
              <a:ext cx="10799" cy="2597"/>
            </a:xfrm>
            <a:custGeom>
              <a:avLst/>
              <a:gdLst/>
              <a:ahLst/>
              <a:cxnLst/>
              <a:rect l="l" t="t" r="r" b="b"/>
              <a:pathLst>
                <a:path w="79" h="19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0"/>
                    <a:pt x="42" y="0"/>
                    <a:pt x="79" y="19"/>
                  </a:cubicBezTo>
                  <a:lnTo>
                    <a:pt x="79" y="19"/>
                  </a:lnTo>
                  <a:cubicBezTo>
                    <a:pt x="42" y="0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6352493" y="2508120"/>
              <a:ext cx="7655" cy="39230"/>
            </a:xfrm>
            <a:custGeom>
              <a:avLst/>
              <a:gdLst/>
              <a:ahLst/>
              <a:cxnLst/>
              <a:rect l="l" t="t" r="r" b="b"/>
              <a:pathLst>
                <a:path w="56" h="287" extrusionOk="0">
                  <a:moveTo>
                    <a:pt x="0" y="0"/>
                  </a:moveTo>
                  <a:cubicBezTo>
                    <a:pt x="19" y="97"/>
                    <a:pt x="37" y="190"/>
                    <a:pt x="56" y="287"/>
                  </a:cubicBezTo>
                  <a:lnTo>
                    <a:pt x="56" y="287"/>
                  </a:lnTo>
                  <a:cubicBezTo>
                    <a:pt x="37" y="190"/>
                    <a:pt x="19" y="97"/>
                    <a:pt x="0" y="0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6360011" y="2547214"/>
              <a:ext cx="137" cy="1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6362608" y="2560473"/>
              <a:ext cx="87208" cy="47568"/>
            </a:xfrm>
            <a:custGeom>
              <a:avLst/>
              <a:gdLst/>
              <a:ahLst/>
              <a:cxnLst/>
              <a:rect l="l" t="t" r="r" b="b"/>
              <a:pathLst>
                <a:path w="638" h="348" extrusionOk="0">
                  <a:moveTo>
                    <a:pt x="638" y="232"/>
                  </a:moveTo>
                  <a:lnTo>
                    <a:pt x="638" y="232"/>
                  </a:lnTo>
                  <a:lnTo>
                    <a:pt x="638" y="23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42" y="176"/>
                    <a:pt x="79" y="269"/>
                    <a:pt x="116" y="292"/>
                  </a:cubicBezTo>
                  <a:cubicBezTo>
                    <a:pt x="157" y="329"/>
                    <a:pt x="213" y="347"/>
                    <a:pt x="291" y="347"/>
                  </a:cubicBezTo>
                  <a:cubicBezTo>
                    <a:pt x="425" y="347"/>
                    <a:pt x="578" y="310"/>
                    <a:pt x="620" y="250"/>
                  </a:cubicBezTo>
                  <a:cubicBezTo>
                    <a:pt x="638" y="250"/>
                    <a:pt x="638" y="250"/>
                    <a:pt x="638" y="232"/>
                  </a:cubicBezTo>
                  <a:cubicBezTo>
                    <a:pt x="638" y="250"/>
                    <a:pt x="638" y="250"/>
                    <a:pt x="620" y="250"/>
                  </a:cubicBezTo>
                  <a:cubicBezTo>
                    <a:pt x="578" y="310"/>
                    <a:pt x="425" y="347"/>
                    <a:pt x="291" y="347"/>
                  </a:cubicBezTo>
                  <a:cubicBezTo>
                    <a:pt x="213" y="347"/>
                    <a:pt x="157" y="329"/>
                    <a:pt x="116" y="292"/>
                  </a:cubicBezTo>
                  <a:cubicBezTo>
                    <a:pt x="79" y="269"/>
                    <a:pt x="42" y="176"/>
                    <a:pt x="0" y="1"/>
                  </a:cubicBezTo>
                  <a:close/>
                </a:path>
              </a:pathLst>
            </a:custGeom>
            <a:solidFill>
              <a:srgbClr val="276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6360011" y="2547214"/>
              <a:ext cx="2734" cy="13396"/>
            </a:xfrm>
            <a:custGeom>
              <a:avLst/>
              <a:gdLst/>
              <a:ahLst/>
              <a:cxnLst/>
              <a:rect l="l" t="t" r="r" b="b"/>
              <a:pathLst>
                <a:path w="20" h="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2"/>
                    <a:pt x="19" y="79"/>
                    <a:pt x="19" y="98"/>
                  </a:cubicBezTo>
                  <a:lnTo>
                    <a:pt x="19" y="98"/>
                  </a:lnTo>
                  <a:cubicBezTo>
                    <a:pt x="19" y="79"/>
                    <a:pt x="1" y="42"/>
                    <a:pt x="1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6157299" y="2138645"/>
              <a:ext cx="300171" cy="476365"/>
            </a:xfrm>
            <a:custGeom>
              <a:avLst/>
              <a:gdLst/>
              <a:ahLst/>
              <a:cxnLst/>
              <a:rect l="l" t="t" r="r" b="b"/>
              <a:pathLst>
                <a:path w="2196" h="3485" extrusionOk="0">
                  <a:moveTo>
                    <a:pt x="2103" y="3299"/>
                  </a:moveTo>
                  <a:cubicBezTo>
                    <a:pt x="2096" y="3305"/>
                    <a:pt x="2090" y="3311"/>
                    <a:pt x="2083" y="3316"/>
                  </a:cubicBezTo>
                  <a:lnTo>
                    <a:pt x="2083" y="3316"/>
                  </a:lnTo>
                  <a:lnTo>
                    <a:pt x="2103" y="3299"/>
                  </a:lnTo>
                  <a:close/>
                  <a:moveTo>
                    <a:pt x="498" y="110"/>
                  </a:moveTo>
                  <a:cubicBezTo>
                    <a:pt x="548" y="110"/>
                    <a:pt x="597" y="114"/>
                    <a:pt x="638" y="120"/>
                  </a:cubicBezTo>
                  <a:cubicBezTo>
                    <a:pt x="694" y="144"/>
                    <a:pt x="772" y="162"/>
                    <a:pt x="925" y="296"/>
                  </a:cubicBezTo>
                  <a:cubicBezTo>
                    <a:pt x="1063" y="412"/>
                    <a:pt x="1253" y="643"/>
                    <a:pt x="1465" y="1045"/>
                  </a:cubicBezTo>
                  <a:cubicBezTo>
                    <a:pt x="1678" y="1451"/>
                    <a:pt x="1849" y="2010"/>
                    <a:pt x="1964" y="2472"/>
                  </a:cubicBezTo>
                  <a:cubicBezTo>
                    <a:pt x="2006" y="2722"/>
                    <a:pt x="2043" y="2916"/>
                    <a:pt x="2061" y="3068"/>
                  </a:cubicBezTo>
                  <a:cubicBezTo>
                    <a:pt x="2080" y="3147"/>
                    <a:pt x="2080" y="3221"/>
                    <a:pt x="2080" y="3262"/>
                  </a:cubicBezTo>
                  <a:lnTo>
                    <a:pt x="2080" y="3318"/>
                  </a:lnTo>
                  <a:lnTo>
                    <a:pt x="2080" y="3318"/>
                  </a:lnTo>
                  <a:cubicBezTo>
                    <a:pt x="2065" y="3328"/>
                    <a:pt x="2049" y="3336"/>
                    <a:pt x="2024" y="3336"/>
                  </a:cubicBezTo>
                  <a:cubicBezTo>
                    <a:pt x="1988" y="3355"/>
                    <a:pt x="1927" y="3355"/>
                    <a:pt x="1890" y="3378"/>
                  </a:cubicBezTo>
                  <a:cubicBezTo>
                    <a:pt x="1775" y="3378"/>
                    <a:pt x="1678" y="3355"/>
                    <a:pt x="1641" y="3336"/>
                  </a:cubicBezTo>
                  <a:cubicBezTo>
                    <a:pt x="1641" y="3336"/>
                    <a:pt x="1641" y="3318"/>
                    <a:pt x="1618" y="3299"/>
                  </a:cubicBezTo>
                  <a:cubicBezTo>
                    <a:pt x="1599" y="3281"/>
                    <a:pt x="1599" y="3239"/>
                    <a:pt x="1581" y="3184"/>
                  </a:cubicBezTo>
                  <a:cubicBezTo>
                    <a:pt x="1562" y="3087"/>
                    <a:pt x="1525" y="2953"/>
                    <a:pt x="1502" y="2800"/>
                  </a:cubicBezTo>
                  <a:cubicBezTo>
                    <a:pt x="1428" y="2491"/>
                    <a:pt x="1331" y="2066"/>
                    <a:pt x="1156" y="1622"/>
                  </a:cubicBezTo>
                  <a:cubicBezTo>
                    <a:pt x="888" y="911"/>
                    <a:pt x="620" y="583"/>
                    <a:pt x="407" y="449"/>
                  </a:cubicBezTo>
                  <a:cubicBezTo>
                    <a:pt x="292" y="375"/>
                    <a:pt x="213" y="352"/>
                    <a:pt x="139" y="352"/>
                  </a:cubicBezTo>
                  <a:cubicBezTo>
                    <a:pt x="139" y="296"/>
                    <a:pt x="139" y="218"/>
                    <a:pt x="255" y="162"/>
                  </a:cubicBezTo>
                  <a:cubicBezTo>
                    <a:pt x="314" y="123"/>
                    <a:pt x="408" y="110"/>
                    <a:pt x="498" y="110"/>
                  </a:cubicBezTo>
                  <a:close/>
                  <a:moveTo>
                    <a:pt x="464" y="0"/>
                  </a:moveTo>
                  <a:cubicBezTo>
                    <a:pt x="370" y="0"/>
                    <a:pt x="272" y="20"/>
                    <a:pt x="195" y="65"/>
                  </a:cubicBezTo>
                  <a:cubicBezTo>
                    <a:pt x="1" y="181"/>
                    <a:pt x="1" y="412"/>
                    <a:pt x="1" y="412"/>
                  </a:cubicBezTo>
                  <a:lnTo>
                    <a:pt x="1" y="467"/>
                  </a:lnTo>
                  <a:lnTo>
                    <a:pt x="61" y="449"/>
                  </a:lnTo>
                  <a:lnTo>
                    <a:pt x="139" y="449"/>
                  </a:lnTo>
                  <a:cubicBezTo>
                    <a:pt x="176" y="449"/>
                    <a:pt x="255" y="467"/>
                    <a:pt x="347" y="527"/>
                  </a:cubicBezTo>
                  <a:cubicBezTo>
                    <a:pt x="523" y="661"/>
                    <a:pt x="791" y="952"/>
                    <a:pt x="1063" y="1664"/>
                  </a:cubicBezTo>
                  <a:cubicBezTo>
                    <a:pt x="1216" y="2107"/>
                    <a:pt x="1331" y="2509"/>
                    <a:pt x="1387" y="2819"/>
                  </a:cubicBezTo>
                  <a:cubicBezTo>
                    <a:pt x="1428" y="2990"/>
                    <a:pt x="1447" y="3105"/>
                    <a:pt x="1484" y="3221"/>
                  </a:cubicBezTo>
                  <a:cubicBezTo>
                    <a:pt x="1502" y="3262"/>
                    <a:pt x="1502" y="3299"/>
                    <a:pt x="1525" y="3336"/>
                  </a:cubicBezTo>
                  <a:cubicBezTo>
                    <a:pt x="1544" y="3378"/>
                    <a:pt x="1562" y="3396"/>
                    <a:pt x="1581" y="3433"/>
                  </a:cubicBezTo>
                  <a:cubicBezTo>
                    <a:pt x="1629" y="3471"/>
                    <a:pt x="1692" y="3485"/>
                    <a:pt x="1760" y="3485"/>
                  </a:cubicBezTo>
                  <a:cubicBezTo>
                    <a:pt x="1802" y="3485"/>
                    <a:pt x="1846" y="3479"/>
                    <a:pt x="1890" y="3470"/>
                  </a:cubicBezTo>
                  <a:cubicBezTo>
                    <a:pt x="1946" y="3470"/>
                    <a:pt x="2006" y="3452"/>
                    <a:pt x="2043" y="3433"/>
                  </a:cubicBezTo>
                  <a:cubicBezTo>
                    <a:pt x="2103" y="3433"/>
                    <a:pt x="2140" y="3415"/>
                    <a:pt x="2158" y="3378"/>
                  </a:cubicBezTo>
                  <a:cubicBezTo>
                    <a:pt x="2195" y="3355"/>
                    <a:pt x="2177" y="3336"/>
                    <a:pt x="2195" y="3318"/>
                  </a:cubicBezTo>
                  <a:lnTo>
                    <a:pt x="2195" y="3262"/>
                  </a:lnTo>
                  <a:cubicBezTo>
                    <a:pt x="2195" y="3202"/>
                    <a:pt x="2177" y="3147"/>
                    <a:pt x="2177" y="3068"/>
                  </a:cubicBezTo>
                  <a:cubicBezTo>
                    <a:pt x="2158" y="2893"/>
                    <a:pt x="2122" y="2685"/>
                    <a:pt x="2061" y="2454"/>
                  </a:cubicBezTo>
                  <a:cubicBezTo>
                    <a:pt x="1946" y="1992"/>
                    <a:pt x="1775" y="1414"/>
                    <a:pt x="1562" y="1008"/>
                  </a:cubicBezTo>
                  <a:cubicBezTo>
                    <a:pt x="1331" y="583"/>
                    <a:pt x="1137" y="352"/>
                    <a:pt x="985" y="218"/>
                  </a:cubicBezTo>
                  <a:cubicBezTo>
                    <a:pt x="832" y="84"/>
                    <a:pt x="717" y="47"/>
                    <a:pt x="657" y="28"/>
                  </a:cubicBezTo>
                  <a:cubicBezTo>
                    <a:pt x="600" y="11"/>
                    <a:pt x="533" y="0"/>
                    <a:pt x="46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6776233" y="2061142"/>
              <a:ext cx="194647" cy="443149"/>
            </a:xfrm>
            <a:custGeom>
              <a:avLst/>
              <a:gdLst/>
              <a:ahLst/>
              <a:cxnLst/>
              <a:rect l="l" t="t" r="r" b="b"/>
              <a:pathLst>
                <a:path w="1424" h="3242" extrusionOk="0">
                  <a:moveTo>
                    <a:pt x="227" y="0"/>
                  </a:moveTo>
                  <a:cubicBezTo>
                    <a:pt x="111" y="0"/>
                    <a:pt x="11" y="38"/>
                    <a:pt x="1" y="133"/>
                  </a:cubicBezTo>
                  <a:cubicBezTo>
                    <a:pt x="1" y="133"/>
                    <a:pt x="366" y="766"/>
                    <a:pt x="578" y="1653"/>
                  </a:cubicBezTo>
                  <a:cubicBezTo>
                    <a:pt x="786" y="2559"/>
                    <a:pt x="768" y="3058"/>
                    <a:pt x="828" y="3192"/>
                  </a:cubicBezTo>
                  <a:cubicBezTo>
                    <a:pt x="845" y="3228"/>
                    <a:pt x="896" y="3241"/>
                    <a:pt x="960" y="3241"/>
                  </a:cubicBezTo>
                  <a:cubicBezTo>
                    <a:pt x="1102" y="3241"/>
                    <a:pt x="1307" y="3175"/>
                    <a:pt x="1345" y="3136"/>
                  </a:cubicBezTo>
                  <a:cubicBezTo>
                    <a:pt x="1424" y="3058"/>
                    <a:pt x="999" y="1265"/>
                    <a:pt x="865" y="803"/>
                  </a:cubicBezTo>
                  <a:cubicBezTo>
                    <a:pt x="731" y="341"/>
                    <a:pt x="671" y="151"/>
                    <a:pt x="518" y="73"/>
                  </a:cubicBezTo>
                  <a:cubicBezTo>
                    <a:pt x="439" y="28"/>
                    <a:pt x="327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6770629" y="2055264"/>
              <a:ext cx="197790" cy="455451"/>
            </a:xfrm>
            <a:custGeom>
              <a:avLst/>
              <a:gdLst/>
              <a:ahLst/>
              <a:cxnLst/>
              <a:rect l="l" t="t" r="r" b="b"/>
              <a:pathLst>
                <a:path w="1447" h="3332" extrusionOk="0">
                  <a:moveTo>
                    <a:pt x="250" y="97"/>
                  </a:moveTo>
                  <a:cubicBezTo>
                    <a:pt x="347" y="97"/>
                    <a:pt x="462" y="116"/>
                    <a:pt x="522" y="153"/>
                  </a:cubicBezTo>
                  <a:cubicBezTo>
                    <a:pt x="596" y="194"/>
                    <a:pt x="638" y="250"/>
                    <a:pt x="693" y="365"/>
                  </a:cubicBezTo>
                  <a:cubicBezTo>
                    <a:pt x="735" y="481"/>
                    <a:pt x="790" y="638"/>
                    <a:pt x="850" y="869"/>
                  </a:cubicBezTo>
                  <a:cubicBezTo>
                    <a:pt x="924" y="1077"/>
                    <a:pt x="1058" y="1655"/>
                    <a:pt x="1174" y="2158"/>
                  </a:cubicBezTo>
                  <a:cubicBezTo>
                    <a:pt x="1234" y="2426"/>
                    <a:pt x="1271" y="2676"/>
                    <a:pt x="1312" y="2851"/>
                  </a:cubicBezTo>
                  <a:cubicBezTo>
                    <a:pt x="1331" y="2948"/>
                    <a:pt x="1331" y="3022"/>
                    <a:pt x="1349" y="3082"/>
                  </a:cubicBezTo>
                  <a:lnTo>
                    <a:pt x="1349" y="3138"/>
                  </a:lnTo>
                  <a:cubicBezTo>
                    <a:pt x="1331" y="3138"/>
                    <a:pt x="1312" y="3156"/>
                    <a:pt x="1271" y="3179"/>
                  </a:cubicBezTo>
                  <a:cubicBezTo>
                    <a:pt x="1234" y="3198"/>
                    <a:pt x="1174" y="3216"/>
                    <a:pt x="1118" y="3216"/>
                  </a:cubicBezTo>
                  <a:cubicBezTo>
                    <a:pt x="1058" y="3235"/>
                    <a:pt x="1003" y="3235"/>
                    <a:pt x="966" y="3235"/>
                  </a:cubicBezTo>
                  <a:cubicBezTo>
                    <a:pt x="943" y="3216"/>
                    <a:pt x="924" y="3216"/>
                    <a:pt x="924" y="3198"/>
                  </a:cubicBezTo>
                  <a:cubicBezTo>
                    <a:pt x="906" y="3198"/>
                    <a:pt x="906" y="3138"/>
                    <a:pt x="887" y="3064"/>
                  </a:cubicBezTo>
                  <a:cubicBezTo>
                    <a:pt x="887" y="2985"/>
                    <a:pt x="869" y="2870"/>
                    <a:pt x="850" y="2754"/>
                  </a:cubicBezTo>
                  <a:cubicBezTo>
                    <a:pt x="827" y="2486"/>
                    <a:pt x="772" y="2140"/>
                    <a:pt x="675" y="1696"/>
                  </a:cubicBezTo>
                  <a:cubicBezTo>
                    <a:pt x="462" y="809"/>
                    <a:pt x="116" y="194"/>
                    <a:pt x="97" y="153"/>
                  </a:cubicBezTo>
                  <a:cubicBezTo>
                    <a:pt x="97" y="153"/>
                    <a:pt x="116" y="134"/>
                    <a:pt x="134" y="116"/>
                  </a:cubicBezTo>
                  <a:cubicBezTo>
                    <a:pt x="157" y="116"/>
                    <a:pt x="194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94" y="0"/>
                    <a:pt x="134" y="0"/>
                    <a:pt x="79" y="37"/>
                  </a:cubicBezTo>
                  <a:cubicBezTo>
                    <a:pt x="42" y="60"/>
                    <a:pt x="0" y="97"/>
                    <a:pt x="0" y="153"/>
                  </a:cubicBezTo>
                  <a:lnTo>
                    <a:pt x="0" y="176"/>
                  </a:lnTo>
                  <a:lnTo>
                    <a:pt x="0" y="194"/>
                  </a:lnTo>
                  <a:cubicBezTo>
                    <a:pt x="0" y="194"/>
                    <a:pt x="365" y="828"/>
                    <a:pt x="578" y="1715"/>
                  </a:cubicBezTo>
                  <a:cubicBezTo>
                    <a:pt x="675" y="2158"/>
                    <a:pt x="712" y="2505"/>
                    <a:pt x="753" y="2754"/>
                  </a:cubicBezTo>
                  <a:cubicBezTo>
                    <a:pt x="772" y="2888"/>
                    <a:pt x="772" y="2985"/>
                    <a:pt x="790" y="3064"/>
                  </a:cubicBezTo>
                  <a:cubicBezTo>
                    <a:pt x="790" y="3156"/>
                    <a:pt x="809" y="3198"/>
                    <a:pt x="827" y="3253"/>
                  </a:cubicBezTo>
                  <a:cubicBezTo>
                    <a:pt x="850" y="3313"/>
                    <a:pt x="906" y="3332"/>
                    <a:pt x="966" y="3332"/>
                  </a:cubicBezTo>
                  <a:cubicBezTo>
                    <a:pt x="1021" y="3332"/>
                    <a:pt x="1081" y="3332"/>
                    <a:pt x="1137" y="3313"/>
                  </a:cubicBezTo>
                  <a:cubicBezTo>
                    <a:pt x="1197" y="3313"/>
                    <a:pt x="1252" y="3295"/>
                    <a:pt x="1312" y="3272"/>
                  </a:cubicBezTo>
                  <a:cubicBezTo>
                    <a:pt x="1368" y="3253"/>
                    <a:pt x="1405" y="3235"/>
                    <a:pt x="1428" y="3216"/>
                  </a:cubicBezTo>
                  <a:cubicBezTo>
                    <a:pt x="1446" y="3198"/>
                    <a:pt x="1446" y="3179"/>
                    <a:pt x="1446" y="3179"/>
                  </a:cubicBezTo>
                  <a:lnTo>
                    <a:pt x="1446" y="3138"/>
                  </a:lnTo>
                  <a:lnTo>
                    <a:pt x="1446" y="3064"/>
                  </a:lnTo>
                  <a:cubicBezTo>
                    <a:pt x="1446" y="3004"/>
                    <a:pt x="1428" y="2925"/>
                    <a:pt x="1405" y="2833"/>
                  </a:cubicBezTo>
                  <a:cubicBezTo>
                    <a:pt x="1386" y="2657"/>
                    <a:pt x="1331" y="2408"/>
                    <a:pt x="1271" y="2140"/>
                  </a:cubicBezTo>
                  <a:cubicBezTo>
                    <a:pt x="1155" y="1618"/>
                    <a:pt x="1021" y="1059"/>
                    <a:pt x="966" y="828"/>
                  </a:cubicBezTo>
                  <a:cubicBezTo>
                    <a:pt x="887" y="596"/>
                    <a:pt x="850" y="444"/>
                    <a:pt x="790" y="310"/>
                  </a:cubicBezTo>
                  <a:cubicBezTo>
                    <a:pt x="735" y="194"/>
                    <a:pt x="656" y="116"/>
                    <a:pt x="578" y="60"/>
                  </a:cubicBezTo>
                  <a:cubicBezTo>
                    <a:pt x="481" y="19"/>
                    <a:pt x="365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6776233" y="2065926"/>
              <a:ext cx="186445" cy="436588"/>
            </a:xfrm>
            <a:custGeom>
              <a:avLst/>
              <a:gdLst/>
              <a:ahLst/>
              <a:cxnLst/>
              <a:rect l="l" t="t" r="r" b="b"/>
              <a:pathLst>
                <a:path w="1364" h="3194" extrusionOk="0">
                  <a:moveTo>
                    <a:pt x="93" y="1"/>
                  </a:moveTo>
                  <a:cubicBezTo>
                    <a:pt x="38" y="1"/>
                    <a:pt x="1" y="38"/>
                    <a:pt x="1" y="98"/>
                  </a:cubicBezTo>
                  <a:cubicBezTo>
                    <a:pt x="1" y="98"/>
                    <a:pt x="366" y="731"/>
                    <a:pt x="578" y="1618"/>
                  </a:cubicBezTo>
                  <a:cubicBezTo>
                    <a:pt x="786" y="2524"/>
                    <a:pt x="768" y="3023"/>
                    <a:pt x="828" y="3157"/>
                  </a:cubicBezTo>
                  <a:cubicBezTo>
                    <a:pt x="846" y="3194"/>
                    <a:pt x="902" y="3194"/>
                    <a:pt x="962" y="3194"/>
                  </a:cubicBezTo>
                  <a:cubicBezTo>
                    <a:pt x="1114" y="3194"/>
                    <a:pt x="1308" y="3138"/>
                    <a:pt x="1345" y="3101"/>
                  </a:cubicBezTo>
                  <a:cubicBezTo>
                    <a:pt x="1364" y="3060"/>
                    <a:pt x="1345" y="2829"/>
                    <a:pt x="1271" y="2501"/>
                  </a:cubicBezTo>
                  <a:cubicBezTo>
                    <a:pt x="1248" y="2501"/>
                    <a:pt x="1230" y="2501"/>
                    <a:pt x="1211" y="2482"/>
                  </a:cubicBezTo>
                  <a:lnTo>
                    <a:pt x="1211" y="2482"/>
                  </a:lnTo>
                  <a:cubicBezTo>
                    <a:pt x="1230" y="2598"/>
                    <a:pt x="1248" y="2695"/>
                    <a:pt x="1271" y="2773"/>
                  </a:cubicBezTo>
                  <a:cubicBezTo>
                    <a:pt x="1290" y="2870"/>
                    <a:pt x="1290" y="2944"/>
                    <a:pt x="1308" y="3004"/>
                  </a:cubicBezTo>
                  <a:lnTo>
                    <a:pt x="1308" y="3060"/>
                  </a:lnTo>
                  <a:cubicBezTo>
                    <a:pt x="1290" y="3060"/>
                    <a:pt x="1271" y="3078"/>
                    <a:pt x="1230" y="3101"/>
                  </a:cubicBezTo>
                  <a:cubicBezTo>
                    <a:pt x="1193" y="3120"/>
                    <a:pt x="1133" y="3138"/>
                    <a:pt x="1077" y="3138"/>
                  </a:cubicBezTo>
                  <a:cubicBezTo>
                    <a:pt x="1040" y="3138"/>
                    <a:pt x="999" y="3157"/>
                    <a:pt x="962" y="3157"/>
                  </a:cubicBezTo>
                  <a:lnTo>
                    <a:pt x="925" y="3157"/>
                  </a:lnTo>
                  <a:cubicBezTo>
                    <a:pt x="902" y="3138"/>
                    <a:pt x="883" y="3138"/>
                    <a:pt x="883" y="3120"/>
                  </a:cubicBezTo>
                  <a:cubicBezTo>
                    <a:pt x="865" y="3120"/>
                    <a:pt x="865" y="3060"/>
                    <a:pt x="846" y="2986"/>
                  </a:cubicBezTo>
                  <a:cubicBezTo>
                    <a:pt x="846" y="2907"/>
                    <a:pt x="828" y="2792"/>
                    <a:pt x="809" y="2676"/>
                  </a:cubicBezTo>
                  <a:cubicBezTo>
                    <a:pt x="786" y="2408"/>
                    <a:pt x="731" y="2062"/>
                    <a:pt x="634" y="1618"/>
                  </a:cubicBezTo>
                  <a:cubicBezTo>
                    <a:pt x="421" y="731"/>
                    <a:pt x="75" y="116"/>
                    <a:pt x="56" y="75"/>
                  </a:cubicBezTo>
                  <a:cubicBezTo>
                    <a:pt x="56" y="75"/>
                    <a:pt x="75" y="56"/>
                    <a:pt x="93" y="38"/>
                  </a:cubicBezTo>
                  <a:lnTo>
                    <a:pt x="116" y="38"/>
                  </a:lnTo>
                  <a:cubicBezTo>
                    <a:pt x="116" y="19"/>
                    <a:pt x="93" y="1"/>
                    <a:pt x="93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6381471" y="2528897"/>
              <a:ext cx="57683" cy="58230"/>
            </a:xfrm>
            <a:custGeom>
              <a:avLst/>
              <a:gdLst/>
              <a:ahLst/>
              <a:cxnLst/>
              <a:rect l="l" t="t" r="r" b="b"/>
              <a:pathLst>
                <a:path w="422" h="426" extrusionOk="0">
                  <a:moveTo>
                    <a:pt x="209" y="1"/>
                  </a:moveTo>
                  <a:cubicBezTo>
                    <a:pt x="93" y="1"/>
                    <a:pt x="1" y="98"/>
                    <a:pt x="1" y="213"/>
                  </a:cubicBezTo>
                  <a:cubicBezTo>
                    <a:pt x="1" y="329"/>
                    <a:pt x="93" y="426"/>
                    <a:pt x="209" y="426"/>
                  </a:cubicBezTo>
                  <a:cubicBezTo>
                    <a:pt x="324" y="426"/>
                    <a:pt x="421" y="329"/>
                    <a:pt x="421" y="213"/>
                  </a:cubicBezTo>
                  <a:cubicBezTo>
                    <a:pt x="421" y="98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6373270" y="2529260"/>
              <a:ext cx="74086" cy="73403"/>
            </a:xfrm>
            <a:custGeom>
              <a:avLst/>
              <a:gdLst/>
              <a:ahLst/>
              <a:cxnLst/>
              <a:rect l="l" t="t" r="r" b="b"/>
              <a:pathLst>
                <a:path w="542" h="537" extrusionOk="0">
                  <a:moveTo>
                    <a:pt x="269" y="93"/>
                  </a:moveTo>
                  <a:cubicBezTo>
                    <a:pt x="366" y="93"/>
                    <a:pt x="426" y="171"/>
                    <a:pt x="426" y="268"/>
                  </a:cubicBezTo>
                  <a:cubicBezTo>
                    <a:pt x="426" y="347"/>
                    <a:pt x="366" y="421"/>
                    <a:pt x="269" y="421"/>
                  </a:cubicBezTo>
                  <a:cubicBezTo>
                    <a:pt x="176" y="421"/>
                    <a:pt x="116" y="347"/>
                    <a:pt x="116" y="268"/>
                  </a:cubicBezTo>
                  <a:cubicBezTo>
                    <a:pt x="116" y="171"/>
                    <a:pt x="176" y="93"/>
                    <a:pt x="269" y="93"/>
                  </a:cubicBezTo>
                  <a:close/>
                  <a:moveTo>
                    <a:pt x="269" y="0"/>
                  </a:moveTo>
                  <a:cubicBezTo>
                    <a:pt x="116" y="0"/>
                    <a:pt x="1" y="116"/>
                    <a:pt x="1" y="268"/>
                  </a:cubicBezTo>
                  <a:cubicBezTo>
                    <a:pt x="1" y="402"/>
                    <a:pt x="116" y="536"/>
                    <a:pt x="269" y="536"/>
                  </a:cubicBezTo>
                  <a:cubicBezTo>
                    <a:pt x="426" y="536"/>
                    <a:pt x="542" y="402"/>
                    <a:pt x="542" y="268"/>
                  </a:cubicBezTo>
                  <a:cubicBezTo>
                    <a:pt x="542" y="116"/>
                    <a:pt x="426" y="0"/>
                    <a:pt x="26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6891873" y="2429113"/>
              <a:ext cx="58230" cy="60827"/>
            </a:xfrm>
            <a:custGeom>
              <a:avLst/>
              <a:gdLst/>
              <a:ahLst/>
              <a:cxnLst/>
              <a:rect l="l" t="t" r="r" b="b"/>
              <a:pathLst>
                <a:path w="426" h="445" extrusionOk="0">
                  <a:moveTo>
                    <a:pt x="213" y="1"/>
                  </a:moveTo>
                  <a:cubicBezTo>
                    <a:pt x="97" y="1"/>
                    <a:pt x="0" y="98"/>
                    <a:pt x="0" y="213"/>
                  </a:cubicBezTo>
                  <a:cubicBezTo>
                    <a:pt x="0" y="347"/>
                    <a:pt x="97" y="444"/>
                    <a:pt x="213" y="444"/>
                  </a:cubicBezTo>
                  <a:cubicBezTo>
                    <a:pt x="328" y="444"/>
                    <a:pt x="425" y="347"/>
                    <a:pt x="425" y="213"/>
                  </a:cubicBezTo>
                  <a:cubicBezTo>
                    <a:pt x="425" y="98"/>
                    <a:pt x="328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6883672" y="2431389"/>
              <a:ext cx="73949" cy="71489"/>
            </a:xfrm>
            <a:custGeom>
              <a:avLst/>
              <a:gdLst/>
              <a:ahLst/>
              <a:cxnLst/>
              <a:rect l="l" t="t" r="r" b="b"/>
              <a:pathLst>
                <a:path w="541" h="523" extrusionOk="0">
                  <a:moveTo>
                    <a:pt x="273" y="97"/>
                  </a:moveTo>
                  <a:cubicBezTo>
                    <a:pt x="370" y="97"/>
                    <a:pt x="425" y="176"/>
                    <a:pt x="425" y="254"/>
                  </a:cubicBezTo>
                  <a:cubicBezTo>
                    <a:pt x="425" y="347"/>
                    <a:pt x="370" y="425"/>
                    <a:pt x="273" y="425"/>
                  </a:cubicBezTo>
                  <a:cubicBezTo>
                    <a:pt x="176" y="425"/>
                    <a:pt x="116" y="347"/>
                    <a:pt x="116" y="254"/>
                  </a:cubicBezTo>
                  <a:cubicBezTo>
                    <a:pt x="116" y="176"/>
                    <a:pt x="176" y="97"/>
                    <a:pt x="273" y="97"/>
                  </a:cubicBezTo>
                  <a:close/>
                  <a:moveTo>
                    <a:pt x="273" y="0"/>
                  </a:moveTo>
                  <a:cubicBezTo>
                    <a:pt x="116" y="0"/>
                    <a:pt x="0" y="116"/>
                    <a:pt x="0" y="254"/>
                  </a:cubicBezTo>
                  <a:cubicBezTo>
                    <a:pt x="0" y="407"/>
                    <a:pt x="116" y="522"/>
                    <a:pt x="273" y="522"/>
                  </a:cubicBezTo>
                  <a:cubicBezTo>
                    <a:pt x="425" y="522"/>
                    <a:pt x="541" y="407"/>
                    <a:pt x="541" y="254"/>
                  </a:cubicBezTo>
                  <a:cubicBezTo>
                    <a:pt x="541" y="116"/>
                    <a:pt x="425" y="0"/>
                    <a:pt x="27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6465536" y="2618566"/>
              <a:ext cx="473768" cy="448753"/>
            </a:xfrm>
            <a:custGeom>
              <a:avLst/>
              <a:gdLst/>
              <a:ahLst/>
              <a:cxnLst/>
              <a:rect l="l" t="t" r="r" b="b"/>
              <a:pathLst>
                <a:path w="3466" h="3283" extrusionOk="0">
                  <a:moveTo>
                    <a:pt x="3151" y="0"/>
                  </a:moveTo>
                  <a:cubicBezTo>
                    <a:pt x="3007" y="0"/>
                    <a:pt x="2525" y="13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250" y="2408"/>
                    <a:pt x="402" y="2676"/>
                  </a:cubicBezTo>
                  <a:cubicBezTo>
                    <a:pt x="546" y="2937"/>
                    <a:pt x="1467" y="3283"/>
                    <a:pt x="2011" y="3283"/>
                  </a:cubicBezTo>
                  <a:cubicBezTo>
                    <a:pt x="2064" y="3283"/>
                    <a:pt x="2113" y="3279"/>
                    <a:pt x="2158" y="3272"/>
                  </a:cubicBezTo>
                  <a:cubicBezTo>
                    <a:pt x="2639" y="3217"/>
                    <a:pt x="3429" y="2501"/>
                    <a:pt x="3447" y="2117"/>
                  </a:cubicBezTo>
                  <a:cubicBezTo>
                    <a:pt x="3466" y="1752"/>
                    <a:pt x="3198" y="1"/>
                    <a:pt x="3198" y="1"/>
                  </a:cubicBezTo>
                  <a:cubicBezTo>
                    <a:pt x="3198" y="1"/>
                    <a:pt x="3183" y="0"/>
                    <a:pt x="3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6457334" y="2610365"/>
              <a:ext cx="487026" cy="465019"/>
            </a:xfrm>
            <a:custGeom>
              <a:avLst/>
              <a:gdLst/>
              <a:ahLst/>
              <a:cxnLst/>
              <a:rect l="l" t="t" r="r" b="b"/>
              <a:pathLst>
                <a:path w="3563" h="3402" extrusionOk="0">
                  <a:moveTo>
                    <a:pt x="3156" y="116"/>
                  </a:moveTo>
                  <a:cubicBezTo>
                    <a:pt x="3193" y="116"/>
                    <a:pt x="3213" y="116"/>
                    <a:pt x="3216" y="116"/>
                  </a:cubicBezTo>
                  <a:cubicBezTo>
                    <a:pt x="3216" y="158"/>
                    <a:pt x="3276" y="523"/>
                    <a:pt x="3332" y="985"/>
                  </a:cubicBezTo>
                  <a:cubicBezTo>
                    <a:pt x="3373" y="1235"/>
                    <a:pt x="3410" y="1484"/>
                    <a:pt x="3429" y="1697"/>
                  </a:cubicBezTo>
                  <a:cubicBezTo>
                    <a:pt x="3447" y="1909"/>
                    <a:pt x="3466" y="2099"/>
                    <a:pt x="3466" y="2177"/>
                  </a:cubicBezTo>
                  <a:cubicBezTo>
                    <a:pt x="3447" y="2256"/>
                    <a:pt x="3410" y="2371"/>
                    <a:pt x="3332" y="2487"/>
                  </a:cubicBezTo>
                  <a:cubicBezTo>
                    <a:pt x="3235" y="2602"/>
                    <a:pt x="3142" y="2718"/>
                    <a:pt x="3004" y="2833"/>
                  </a:cubicBezTo>
                  <a:cubicBezTo>
                    <a:pt x="2754" y="3064"/>
                    <a:pt x="2426" y="3254"/>
                    <a:pt x="2195" y="3295"/>
                  </a:cubicBezTo>
                  <a:cubicBezTo>
                    <a:pt x="2173" y="3297"/>
                    <a:pt x="2148" y="3298"/>
                    <a:pt x="2123" y="3298"/>
                  </a:cubicBezTo>
                  <a:cubicBezTo>
                    <a:pt x="1889" y="3298"/>
                    <a:pt x="1545" y="3224"/>
                    <a:pt x="1216" y="3120"/>
                  </a:cubicBezTo>
                  <a:cubicBezTo>
                    <a:pt x="1040" y="3064"/>
                    <a:pt x="888" y="2986"/>
                    <a:pt x="754" y="2907"/>
                  </a:cubicBezTo>
                  <a:cubicBezTo>
                    <a:pt x="620" y="2852"/>
                    <a:pt x="541" y="2773"/>
                    <a:pt x="504" y="2718"/>
                  </a:cubicBezTo>
                  <a:cubicBezTo>
                    <a:pt x="486" y="2658"/>
                    <a:pt x="426" y="2505"/>
                    <a:pt x="389" y="2293"/>
                  </a:cubicBezTo>
                  <a:cubicBezTo>
                    <a:pt x="347" y="2099"/>
                    <a:pt x="292" y="1849"/>
                    <a:pt x="255" y="1618"/>
                  </a:cubicBezTo>
                  <a:cubicBezTo>
                    <a:pt x="176" y="1156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51" y="128"/>
                    <a:pt x="3002" y="116"/>
                    <a:pt x="3156" y="116"/>
                  </a:cubicBezTo>
                  <a:close/>
                  <a:moveTo>
                    <a:pt x="3213" y="0"/>
                  </a:moveTo>
                  <a:cubicBezTo>
                    <a:pt x="3071" y="0"/>
                    <a:pt x="2586" y="13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79" y="1156"/>
                    <a:pt x="158" y="1637"/>
                  </a:cubicBezTo>
                  <a:cubicBezTo>
                    <a:pt x="194" y="1868"/>
                    <a:pt x="231" y="2122"/>
                    <a:pt x="292" y="2311"/>
                  </a:cubicBezTo>
                  <a:cubicBezTo>
                    <a:pt x="328" y="2524"/>
                    <a:pt x="370" y="2676"/>
                    <a:pt x="426" y="2773"/>
                  </a:cubicBezTo>
                  <a:cubicBezTo>
                    <a:pt x="462" y="2852"/>
                    <a:pt x="560" y="2930"/>
                    <a:pt x="694" y="3004"/>
                  </a:cubicBezTo>
                  <a:cubicBezTo>
                    <a:pt x="851" y="3083"/>
                    <a:pt x="1003" y="3161"/>
                    <a:pt x="1197" y="3217"/>
                  </a:cubicBezTo>
                  <a:cubicBezTo>
                    <a:pt x="1486" y="3328"/>
                    <a:pt x="1813" y="3402"/>
                    <a:pt x="2072" y="3402"/>
                  </a:cubicBezTo>
                  <a:cubicBezTo>
                    <a:pt x="2123" y="3402"/>
                    <a:pt x="2173" y="3399"/>
                    <a:pt x="2218" y="3392"/>
                  </a:cubicBezTo>
                  <a:cubicBezTo>
                    <a:pt x="2486" y="3351"/>
                    <a:pt x="2814" y="3161"/>
                    <a:pt x="3082" y="2907"/>
                  </a:cubicBezTo>
                  <a:cubicBezTo>
                    <a:pt x="3198" y="2792"/>
                    <a:pt x="3332" y="2658"/>
                    <a:pt x="3410" y="2542"/>
                  </a:cubicBezTo>
                  <a:cubicBezTo>
                    <a:pt x="3507" y="2408"/>
                    <a:pt x="3563" y="2293"/>
                    <a:pt x="3563" y="2177"/>
                  </a:cubicBezTo>
                  <a:cubicBezTo>
                    <a:pt x="3563" y="2080"/>
                    <a:pt x="3563" y="1909"/>
                    <a:pt x="3526" y="1678"/>
                  </a:cubicBezTo>
                  <a:cubicBezTo>
                    <a:pt x="3507" y="1466"/>
                    <a:pt x="3466" y="1216"/>
                    <a:pt x="3447" y="967"/>
                  </a:cubicBezTo>
                  <a:cubicBezTo>
                    <a:pt x="3373" y="481"/>
                    <a:pt x="3313" y="61"/>
                    <a:pt x="3313" y="61"/>
                  </a:cubicBezTo>
                  <a:lnTo>
                    <a:pt x="3313" y="1"/>
                  </a:lnTo>
                  <a:lnTo>
                    <a:pt x="3258" y="1"/>
                  </a:lnTo>
                  <a:cubicBezTo>
                    <a:pt x="3258" y="1"/>
                    <a:pt x="3243" y="0"/>
                    <a:pt x="3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6465536" y="2618566"/>
              <a:ext cx="455451" cy="199841"/>
            </a:xfrm>
            <a:custGeom>
              <a:avLst/>
              <a:gdLst/>
              <a:ahLst/>
              <a:cxnLst/>
              <a:rect l="l" t="t" r="r" b="b"/>
              <a:pathLst>
                <a:path w="3332" h="1462" extrusionOk="0">
                  <a:moveTo>
                    <a:pt x="3101" y="1"/>
                  </a:moveTo>
                  <a:cubicBezTo>
                    <a:pt x="2925" y="1"/>
                    <a:pt x="2445" y="19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56" y="1041"/>
                    <a:pt x="134" y="1461"/>
                  </a:cubicBezTo>
                  <a:cubicBezTo>
                    <a:pt x="347" y="1346"/>
                    <a:pt x="906" y="1115"/>
                    <a:pt x="1789" y="981"/>
                  </a:cubicBezTo>
                  <a:cubicBezTo>
                    <a:pt x="2316" y="893"/>
                    <a:pt x="2713" y="871"/>
                    <a:pt x="2990" y="871"/>
                  </a:cubicBezTo>
                  <a:cubicBezTo>
                    <a:pt x="3138" y="871"/>
                    <a:pt x="3251" y="877"/>
                    <a:pt x="3332" y="884"/>
                  </a:cubicBezTo>
                  <a:cubicBezTo>
                    <a:pt x="3253" y="403"/>
                    <a:pt x="3198" y="1"/>
                    <a:pt x="3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6457334" y="2610365"/>
              <a:ext cx="471307" cy="221301"/>
            </a:xfrm>
            <a:custGeom>
              <a:avLst/>
              <a:gdLst/>
              <a:ahLst/>
              <a:cxnLst/>
              <a:rect l="l" t="t" r="r" b="b"/>
              <a:pathLst>
                <a:path w="3448" h="1619" extrusionOk="0">
                  <a:moveTo>
                    <a:pt x="3216" y="116"/>
                  </a:moveTo>
                  <a:cubicBezTo>
                    <a:pt x="3216" y="158"/>
                    <a:pt x="3276" y="481"/>
                    <a:pt x="3332" y="888"/>
                  </a:cubicBezTo>
                  <a:cubicBezTo>
                    <a:pt x="3255" y="883"/>
                    <a:pt x="3163" y="879"/>
                    <a:pt x="3052" y="879"/>
                  </a:cubicBezTo>
                  <a:cubicBezTo>
                    <a:pt x="2776" y="879"/>
                    <a:pt x="2387" y="903"/>
                    <a:pt x="1849" y="985"/>
                  </a:cubicBezTo>
                  <a:cubicBezTo>
                    <a:pt x="985" y="1119"/>
                    <a:pt x="486" y="1332"/>
                    <a:pt x="231" y="1466"/>
                  </a:cubicBezTo>
                  <a:cubicBezTo>
                    <a:pt x="176" y="1082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23" y="135"/>
                    <a:pt x="2985" y="116"/>
                    <a:pt x="3161" y="116"/>
                  </a:cubicBezTo>
                  <a:close/>
                  <a:moveTo>
                    <a:pt x="3161" y="1"/>
                  </a:moveTo>
                  <a:cubicBezTo>
                    <a:pt x="2985" y="1"/>
                    <a:pt x="2505" y="19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60" y="1101"/>
                    <a:pt x="139" y="1544"/>
                  </a:cubicBezTo>
                  <a:lnTo>
                    <a:pt x="158" y="1618"/>
                  </a:lnTo>
                  <a:lnTo>
                    <a:pt x="213" y="1581"/>
                  </a:lnTo>
                  <a:cubicBezTo>
                    <a:pt x="426" y="1466"/>
                    <a:pt x="966" y="1216"/>
                    <a:pt x="1849" y="1082"/>
                  </a:cubicBezTo>
                  <a:cubicBezTo>
                    <a:pt x="2426" y="1000"/>
                    <a:pt x="2848" y="976"/>
                    <a:pt x="3126" y="976"/>
                  </a:cubicBezTo>
                  <a:cubicBezTo>
                    <a:pt x="3238" y="976"/>
                    <a:pt x="3326" y="980"/>
                    <a:pt x="3392" y="985"/>
                  </a:cubicBezTo>
                  <a:lnTo>
                    <a:pt x="3447" y="1004"/>
                  </a:lnTo>
                  <a:lnTo>
                    <a:pt x="3429" y="925"/>
                  </a:lnTo>
                  <a:cubicBezTo>
                    <a:pt x="3373" y="463"/>
                    <a:pt x="3313" y="61"/>
                    <a:pt x="3313" y="61"/>
                  </a:cubicBezTo>
                  <a:lnTo>
                    <a:pt x="3295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6113148" y="3097394"/>
              <a:ext cx="1052376" cy="289919"/>
            </a:xfrm>
            <a:custGeom>
              <a:avLst/>
              <a:gdLst/>
              <a:ahLst/>
              <a:cxnLst/>
              <a:rect l="l" t="t" r="r" b="b"/>
              <a:pathLst>
                <a:path w="7699" h="2121" extrusionOk="0">
                  <a:moveTo>
                    <a:pt x="7370" y="0"/>
                  </a:moveTo>
                  <a:cubicBezTo>
                    <a:pt x="7278" y="97"/>
                    <a:pt x="6543" y="656"/>
                    <a:pt x="5138" y="961"/>
                  </a:cubicBezTo>
                  <a:cubicBezTo>
                    <a:pt x="4475" y="1101"/>
                    <a:pt x="3618" y="1151"/>
                    <a:pt x="2864" y="1151"/>
                  </a:cubicBezTo>
                  <a:cubicBezTo>
                    <a:pt x="2043" y="1151"/>
                    <a:pt x="1346" y="1091"/>
                    <a:pt x="1155" y="1022"/>
                  </a:cubicBezTo>
                  <a:cubicBezTo>
                    <a:pt x="814" y="920"/>
                    <a:pt x="490" y="743"/>
                    <a:pt x="326" y="743"/>
                  </a:cubicBezTo>
                  <a:cubicBezTo>
                    <a:pt x="304" y="743"/>
                    <a:pt x="284" y="746"/>
                    <a:pt x="268" y="754"/>
                  </a:cubicBezTo>
                  <a:cubicBezTo>
                    <a:pt x="153" y="827"/>
                    <a:pt x="0" y="1465"/>
                    <a:pt x="37" y="1618"/>
                  </a:cubicBezTo>
                  <a:cubicBezTo>
                    <a:pt x="64" y="1728"/>
                    <a:pt x="1601" y="2120"/>
                    <a:pt x="3287" y="2120"/>
                  </a:cubicBezTo>
                  <a:cubicBezTo>
                    <a:pt x="3934" y="2120"/>
                    <a:pt x="4603" y="2062"/>
                    <a:pt x="5217" y="1909"/>
                  </a:cubicBezTo>
                  <a:cubicBezTo>
                    <a:pt x="7412" y="1368"/>
                    <a:pt x="7661" y="906"/>
                    <a:pt x="7680" y="772"/>
                  </a:cubicBezTo>
                  <a:cubicBezTo>
                    <a:pt x="7698" y="615"/>
                    <a:pt x="7680" y="559"/>
                    <a:pt x="7624" y="310"/>
                  </a:cubicBezTo>
                  <a:cubicBezTo>
                    <a:pt x="7564" y="79"/>
                    <a:pt x="7370" y="0"/>
                    <a:pt x="7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6107407" y="3086595"/>
              <a:ext cx="1063722" cy="308099"/>
            </a:xfrm>
            <a:custGeom>
              <a:avLst/>
              <a:gdLst/>
              <a:ahLst/>
              <a:cxnLst/>
              <a:rect l="l" t="t" r="r" b="b"/>
              <a:pathLst>
                <a:path w="7782" h="2254" extrusionOk="0">
                  <a:moveTo>
                    <a:pt x="7412" y="139"/>
                  </a:moveTo>
                  <a:cubicBezTo>
                    <a:pt x="7435" y="158"/>
                    <a:pt x="7569" y="213"/>
                    <a:pt x="7606" y="407"/>
                  </a:cubicBezTo>
                  <a:cubicBezTo>
                    <a:pt x="7685" y="657"/>
                    <a:pt x="7685" y="694"/>
                    <a:pt x="7666" y="833"/>
                  </a:cubicBezTo>
                  <a:cubicBezTo>
                    <a:pt x="7666" y="888"/>
                    <a:pt x="7625" y="1022"/>
                    <a:pt x="7278" y="1216"/>
                  </a:cubicBezTo>
                  <a:cubicBezTo>
                    <a:pt x="6950" y="1429"/>
                    <a:pt x="6335" y="1678"/>
                    <a:pt x="5240" y="1946"/>
                  </a:cubicBezTo>
                  <a:cubicBezTo>
                    <a:pt x="4637" y="2096"/>
                    <a:pt x="3981" y="2151"/>
                    <a:pt x="3344" y="2151"/>
                  </a:cubicBezTo>
                  <a:cubicBezTo>
                    <a:pt x="2820" y="2151"/>
                    <a:pt x="2309" y="2114"/>
                    <a:pt x="1849" y="2062"/>
                  </a:cubicBezTo>
                  <a:cubicBezTo>
                    <a:pt x="1350" y="2006"/>
                    <a:pt x="906" y="1909"/>
                    <a:pt x="597" y="1831"/>
                  </a:cubicBezTo>
                  <a:cubicBezTo>
                    <a:pt x="444" y="1794"/>
                    <a:pt x="310" y="1757"/>
                    <a:pt x="232" y="1734"/>
                  </a:cubicBezTo>
                  <a:cubicBezTo>
                    <a:pt x="195" y="1715"/>
                    <a:pt x="158" y="1697"/>
                    <a:pt x="135" y="1697"/>
                  </a:cubicBezTo>
                  <a:cubicBezTo>
                    <a:pt x="135" y="1678"/>
                    <a:pt x="135" y="1678"/>
                    <a:pt x="116" y="1678"/>
                  </a:cubicBezTo>
                  <a:cubicBezTo>
                    <a:pt x="116" y="1660"/>
                    <a:pt x="116" y="1600"/>
                    <a:pt x="135" y="1526"/>
                  </a:cubicBezTo>
                  <a:cubicBezTo>
                    <a:pt x="135" y="1429"/>
                    <a:pt x="158" y="1350"/>
                    <a:pt x="195" y="1253"/>
                  </a:cubicBezTo>
                  <a:cubicBezTo>
                    <a:pt x="213" y="1156"/>
                    <a:pt x="232" y="1064"/>
                    <a:pt x="273" y="1003"/>
                  </a:cubicBezTo>
                  <a:cubicBezTo>
                    <a:pt x="310" y="925"/>
                    <a:pt x="347" y="888"/>
                    <a:pt x="347" y="888"/>
                  </a:cubicBezTo>
                  <a:cubicBezTo>
                    <a:pt x="347" y="879"/>
                    <a:pt x="358" y="874"/>
                    <a:pt x="375" y="874"/>
                  </a:cubicBezTo>
                  <a:cubicBezTo>
                    <a:pt x="392" y="874"/>
                    <a:pt x="416" y="879"/>
                    <a:pt x="444" y="888"/>
                  </a:cubicBezTo>
                  <a:cubicBezTo>
                    <a:pt x="481" y="888"/>
                    <a:pt x="560" y="906"/>
                    <a:pt x="638" y="948"/>
                  </a:cubicBezTo>
                  <a:cubicBezTo>
                    <a:pt x="791" y="1003"/>
                    <a:pt x="985" y="1082"/>
                    <a:pt x="1174" y="1156"/>
                  </a:cubicBezTo>
                  <a:cubicBezTo>
                    <a:pt x="1271" y="1198"/>
                    <a:pt x="1484" y="1216"/>
                    <a:pt x="1775" y="1235"/>
                  </a:cubicBezTo>
                  <a:cubicBezTo>
                    <a:pt x="2061" y="1253"/>
                    <a:pt x="2426" y="1271"/>
                    <a:pt x="2815" y="1271"/>
                  </a:cubicBezTo>
                  <a:cubicBezTo>
                    <a:pt x="2920" y="1275"/>
                    <a:pt x="3029" y="1276"/>
                    <a:pt x="3140" y="1276"/>
                  </a:cubicBezTo>
                  <a:cubicBezTo>
                    <a:pt x="3832" y="1276"/>
                    <a:pt x="4601" y="1213"/>
                    <a:pt x="5199" y="1082"/>
                  </a:cubicBezTo>
                  <a:cubicBezTo>
                    <a:pt x="5892" y="948"/>
                    <a:pt x="6432" y="717"/>
                    <a:pt x="6816" y="523"/>
                  </a:cubicBezTo>
                  <a:cubicBezTo>
                    <a:pt x="6992" y="426"/>
                    <a:pt x="7144" y="347"/>
                    <a:pt x="7260" y="273"/>
                  </a:cubicBezTo>
                  <a:cubicBezTo>
                    <a:pt x="7338" y="213"/>
                    <a:pt x="7375" y="176"/>
                    <a:pt x="7412" y="139"/>
                  </a:cubicBezTo>
                  <a:close/>
                  <a:moveTo>
                    <a:pt x="7394" y="1"/>
                  </a:moveTo>
                  <a:lnTo>
                    <a:pt x="7375" y="42"/>
                  </a:lnTo>
                  <a:cubicBezTo>
                    <a:pt x="7357" y="61"/>
                    <a:pt x="7297" y="116"/>
                    <a:pt x="7204" y="176"/>
                  </a:cubicBezTo>
                  <a:cubicBezTo>
                    <a:pt x="7089" y="255"/>
                    <a:pt x="6950" y="347"/>
                    <a:pt x="6761" y="426"/>
                  </a:cubicBezTo>
                  <a:cubicBezTo>
                    <a:pt x="6396" y="620"/>
                    <a:pt x="5873" y="833"/>
                    <a:pt x="5180" y="985"/>
                  </a:cubicBezTo>
                  <a:cubicBezTo>
                    <a:pt x="4487" y="1137"/>
                    <a:pt x="3582" y="1179"/>
                    <a:pt x="2815" y="1179"/>
                  </a:cubicBezTo>
                  <a:cubicBezTo>
                    <a:pt x="2426" y="1179"/>
                    <a:pt x="2061" y="1156"/>
                    <a:pt x="1775" y="1137"/>
                  </a:cubicBezTo>
                  <a:cubicBezTo>
                    <a:pt x="1502" y="1119"/>
                    <a:pt x="1290" y="1082"/>
                    <a:pt x="1197" y="1064"/>
                  </a:cubicBezTo>
                  <a:cubicBezTo>
                    <a:pt x="1022" y="985"/>
                    <a:pt x="828" y="906"/>
                    <a:pt x="675" y="851"/>
                  </a:cubicBezTo>
                  <a:cubicBezTo>
                    <a:pt x="597" y="809"/>
                    <a:pt x="523" y="791"/>
                    <a:pt x="463" y="772"/>
                  </a:cubicBezTo>
                  <a:cubicBezTo>
                    <a:pt x="435" y="772"/>
                    <a:pt x="406" y="768"/>
                    <a:pt x="377" y="768"/>
                  </a:cubicBezTo>
                  <a:cubicBezTo>
                    <a:pt x="348" y="768"/>
                    <a:pt x="319" y="772"/>
                    <a:pt x="292" y="791"/>
                  </a:cubicBezTo>
                  <a:cubicBezTo>
                    <a:pt x="232" y="809"/>
                    <a:pt x="213" y="888"/>
                    <a:pt x="176" y="948"/>
                  </a:cubicBezTo>
                  <a:cubicBezTo>
                    <a:pt x="135" y="1022"/>
                    <a:pt x="116" y="1119"/>
                    <a:pt x="79" y="1216"/>
                  </a:cubicBezTo>
                  <a:cubicBezTo>
                    <a:pt x="61" y="1313"/>
                    <a:pt x="42" y="1410"/>
                    <a:pt x="19" y="1502"/>
                  </a:cubicBezTo>
                  <a:cubicBezTo>
                    <a:pt x="19" y="1581"/>
                    <a:pt x="1" y="1660"/>
                    <a:pt x="19" y="1715"/>
                  </a:cubicBezTo>
                  <a:cubicBezTo>
                    <a:pt x="19" y="1734"/>
                    <a:pt x="42" y="1757"/>
                    <a:pt x="61" y="1757"/>
                  </a:cubicBezTo>
                  <a:cubicBezTo>
                    <a:pt x="61" y="1775"/>
                    <a:pt x="79" y="1775"/>
                    <a:pt x="79" y="1775"/>
                  </a:cubicBezTo>
                  <a:cubicBezTo>
                    <a:pt x="116" y="1794"/>
                    <a:pt x="158" y="1812"/>
                    <a:pt x="195" y="1831"/>
                  </a:cubicBezTo>
                  <a:cubicBezTo>
                    <a:pt x="292" y="1872"/>
                    <a:pt x="426" y="1891"/>
                    <a:pt x="578" y="1946"/>
                  </a:cubicBezTo>
                  <a:cubicBezTo>
                    <a:pt x="888" y="2025"/>
                    <a:pt x="1331" y="2103"/>
                    <a:pt x="1849" y="2159"/>
                  </a:cubicBezTo>
                  <a:cubicBezTo>
                    <a:pt x="2288" y="2217"/>
                    <a:pt x="2782" y="2254"/>
                    <a:pt x="3293" y="2254"/>
                  </a:cubicBezTo>
                  <a:cubicBezTo>
                    <a:pt x="3948" y="2254"/>
                    <a:pt x="4630" y="2194"/>
                    <a:pt x="5259" y="2043"/>
                  </a:cubicBezTo>
                  <a:cubicBezTo>
                    <a:pt x="6372" y="1775"/>
                    <a:pt x="6992" y="1526"/>
                    <a:pt x="7338" y="1313"/>
                  </a:cubicBezTo>
                  <a:cubicBezTo>
                    <a:pt x="7685" y="1101"/>
                    <a:pt x="7759" y="948"/>
                    <a:pt x="7782" y="851"/>
                  </a:cubicBezTo>
                  <a:cubicBezTo>
                    <a:pt x="7782" y="694"/>
                    <a:pt x="7782" y="620"/>
                    <a:pt x="7722" y="389"/>
                  </a:cubicBezTo>
                  <a:cubicBezTo>
                    <a:pt x="7643" y="116"/>
                    <a:pt x="7435" y="24"/>
                    <a:pt x="7435" y="24"/>
                  </a:cubicBezTo>
                  <a:lnTo>
                    <a:pt x="7394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6770629" y="3239416"/>
              <a:ext cx="103064" cy="103201"/>
            </a:xfrm>
            <a:custGeom>
              <a:avLst/>
              <a:gdLst/>
              <a:ahLst/>
              <a:cxnLst/>
              <a:rect l="l" t="t" r="r" b="b"/>
              <a:pathLst>
                <a:path w="754" h="755" extrusionOk="0">
                  <a:moveTo>
                    <a:pt x="388" y="1"/>
                  </a:moveTo>
                  <a:cubicBezTo>
                    <a:pt x="176" y="1"/>
                    <a:pt x="0" y="177"/>
                    <a:pt x="0" y="366"/>
                  </a:cubicBezTo>
                  <a:cubicBezTo>
                    <a:pt x="0" y="579"/>
                    <a:pt x="176" y="754"/>
                    <a:pt x="388" y="754"/>
                  </a:cubicBezTo>
                  <a:cubicBezTo>
                    <a:pt x="578" y="754"/>
                    <a:pt x="753" y="579"/>
                    <a:pt x="753" y="366"/>
                  </a:cubicBezTo>
                  <a:cubicBezTo>
                    <a:pt x="753" y="177"/>
                    <a:pt x="578" y="1"/>
                    <a:pt x="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6765571" y="3231898"/>
              <a:ext cx="115640" cy="115776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25" y="116"/>
                  </a:moveTo>
                  <a:cubicBezTo>
                    <a:pt x="596" y="116"/>
                    <a:pt x="730" y="250"/>
                    <a:pt x="730" y="421"/>
                  </a:cubicBezTo>
                  <a:cubicBezTo>
                    <a:pt x="730" y="597"/>
                    <a:pt x="596" y="749"/>
                    <a:pt x="425" y="749"/>
                  </a:cubicBezTo>
                  <a:cubicBezTo>
                    <a:pt x="231" y="749"/>
                    <a:pt x="97" y="597"/>
                    <a:pt x="97" y="421"/>
                  </a:cubicBezTo>
                  <a:cubicBezTo>
                    <a:pt x="97" y="250"/>
                    <a:pt x="231" y="116"/>
                    <a:pt x="425" y="116"/>
                  </a:cubicBezTo>
                  <a:close/>
                  <a:moveTo>
                    <a:pt x="425" y="1"/>
                  </a:moveTo>
                  <a:cubicBezTo>
                    <a:pt x="171" y="1"/>
                    <a:pt x="0" y="190"/>
                    <a:pt x="0" y="421"/>
                  </a:cubicBezTo>
                  <a:cubicBezTo>
                    <a:pt x="0" y="652"/>
                    <a:pt x="171" y="846"/>
                    <a:pt x="425" y="846"/>
                  </a:cubicBezTo>
                  <a:cubicBezTo>
                    <a:pt x="656" y="846"/>
                    <a:pt x="846" y="652"/>
                    <a:pt x="846" y="421"/>
                  </a:cubicBezTo>
                  <a:cubicBezTo>
                    <a:pt x="846" y="190"/>
                    <a:pt x="656" y="1"/>
                    <a:pt x="42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6271025" y="3610668"/>
              <a:ext cx="547033" cy="271330"/>
            </a:xfrm>
            <a:custGeom>
              <a:avLst/>
              <a:gdLst/>
              <a:ahLst/>
              <a:cxnLst/>
              <a:rect l="l" t="t" r="r" b="b"/>
              <a:pathLst>
                <a:path w="4002" h="1985" extrusionOk="0">
                  <a:moveTo>
                    <a:pt x="552" y="0"/>
                  </a:moveTo>
                  <a:cubicBezTo>
                    <a:pt x="201" y="0"/>
                    <a:pt x="0" y="76"/>
                    <a:pt x="0" y="76"/>
                  </a:cubicBezTo>
                  <a:cubicBezTo>
                    <a:pt x="0" y="76"/>
                    <a:pt x="1423" y="233"/>
                    <a:pt x="2117" y="695"/>
                  </a:cubicBezTo>
                  <a:cubicBezTo>
                    <a:pt x="2791" y="1134"/>
                    <a:pt x="4002" y="1984"/>
                    <a:pt x="4002" y="1984"/>
                  </a:cubicBezTo>
                  <a:cubicBezTo>
                    <a:pt x="4002" y="1984"/>
                    <a:pt x="3212" y="1018"/>
                    <a:pt x="2020" y="385"/>
                  </a:cubicBezTo>
                  <a:cubicBezTo>
                    <a:pt x="1412" y="77"/>
                    <a:pt x="906" y="0"/>
                    <a:pt x="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6267882" y="3604115"/>
              <a:ext cx="555918" cy="284452"/>
            </a:xfrm>
            <a:custGeom>
              <a:avLst/>
              <a:gdLst/>
              <a:ahLst/>
              <a:cxnLst/>
              <a:rect l="l" t="t" r="r" b="b"/>
              <a:pathLst>
                <a:path w="4067" h="2081" extrusionOk="0">
                  <a:moveTo>
                    <a:pt x="578" y="116"/>
                  </a:moveTo>
                  <a:cubicBezTo>
                    <a:pt x="924" y="116"/>
                    <a:pt x="1428" y="176"/>
                    <a:pt x="2006" y="500"/>
                  </a:cubicBezTo>
                  <a:cubicBezTo>
                    <a:pt x="2814" y="906"/>
                    <a:pt x="3313" y="1369"/>
                    <a:pt x="3641" y="1697"/>
                  </a:cubicBezTo>
                  <a:cubicBezTo>
                    <a:pt x="3276" y="1466"/>
                    <a:pt x="2680" y="1059"/>
                    <a:pt x="2158" y="694"/>
                  </a:cubicBezTo>
                  <a:cubicBezTo>
                    <a:pt x="1812" y="463"/>
                    <a:pt x="1271" y="310"/>
                    <a:pt x="832" y="232"/>
                  </a:cubicBezTo>
                  <a:cubicBezTo>
                    <a:pt x="559" y="176"/>
                    <a:pt x="504" y="176"/>
                    <a:pt x="347" y="153"/>
                  </a:cubicBezTo>
                  <a:cubicBezTo>
                    <a:pt x="444" y="135"/>
                    <a:pt x="425" y="116"/>
                    <a:pt x="578" y="116"/>
                  </a:cubicBezTo>
                  <a:close/>
                  <a:moveTo>
                    <a:pt x="578" y="1"/>
                  </a:moveTo>
                  <a:cubicBezTo>
                    <a:pt x="231" y="19"/>
                    <a:pt x="42" y="79"/>
                    <a:pt x="23" y="98"/>
                  </a:cubicBezTo>
                  <a:lnTo>
                    <a:pt x="0" y="98"/>
                  </a:lnTo>
                  <a:lnTo>
                    <a:pt x="23" y="195"/>
                  </a:lnTo>
                  <a:cubicBezTo>
                    <a:pt x="23" y="195"/>
                    <a:pt x="370" y="232"/>
                    <a:pt x="809" y="329"/>
                  </a:cubicBezTo>
                  <a:cubicBezTo>
                    <a:pt x="1252" y="426"/>
                    <a:pt x="1775" y="578"/>
                    <a:pt x="2103" y="791"/>
                  </a:cubicBezTo>
                  <a:cubicBezTo>
                    <a:pt x="2773" y="1235"/>
                    <a:pt x="4006" y="2080"/>
                    <a:pt x="4006" y="2080"/>
                  </a:cubicBezTo>
                  <a:lnTo>
                    <a:pt x="4066" y="2002"/>
                  </a:lnTo>
                  <a:cubicBezTo>
                    <a:pt x="4066" y="2002"/>
                    <a:pt x="3276" y="1040"/>
                    <a:pt x="2061" y="407"/>
                  </a:cubicBezTo>
                  <a:cubicBezTo>
                    <a:pt x="1446" y="79"/>
                    <a:pt x="947" y="1"/>
                    <a:pt x="57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6881075" y="3641560"/>
              <a:ext cx="363322" cy="206265"/>
            </a:xfrm>
            <a:custGeom>
              <a:avLst/>
              <a:gdLst/>
              <a:ahLst/>
              <a:cxnLst/>
              <a:rect l="l" t="t" r="r" b="b"/>
              <a:pathLst>
                <a:path w="2658" h="1509" extrusionOk="0">
                  <a:moveTo>
                    <a:pt x="2547" y="0"/>
                  </a:moveTo>
                  <a:cubicBezTo>
                    <a:pt x="2315" y="0"/>
                    <a:pt x="1734" y="68"/>
                    <a:pt x="985" y="640"/>
                  </a:cubicBezTo>
                  <a:cubicBezTo>
                    <a:pt x="1" y="1393"/>
                    <a:pt x="61" y="1509"/>
                    <a:pt x="61" y="1509"/>
                  </a:cubicBezTo>
                  <a:cubicBezTo>
                    <a:pt x="61" y="1509"/>
                    <a:pt x="426" y="1236"/>
                    <a:pt x="1216" y="700"/>
                  </a:cubicBezTo>
                  <a:cubicBezTo>
                    <a:pt x="1983" y="159"/>
                    <a:pt x="2658" y="7"/>
                    <a:pt x="2658" y="7"/>
                  </a:cubicBezTo>
                  <a:cubicBezTo>
                    <a:pt x="2658" y="7"/>
                    <a:pt x="2619" y="0"/>
                    <a:pt x="2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6883672" y="3635281"/>
              <a:ext cx="360725" cy="221711"/>
            </a:xfrm>
            <a:custGeom>
              <a:avLst/>
              <a:gdLst/>
              <a:ahLst/>
              <a:cxnLst/>
              <a:rect l="l" t="t" r="r" b="b"/>
              <a:pathLst>
                <a:path w="2639" h="1622" extrusionOk="0">
                  <a:moveTo>
                    <a:pt x="2218" y="138"/>
                  </a:moveTo>
                  <a:cubicBezTo>
                    <a:pt x="1946" y="235"/>
                    <a:pt x="1581" y="410"/>
                    <a:pt x="1155" y="715"/>
                  </a:cubicBezTo>
                  <a:cubicBezTo>
                    <a:pt x="656" y="1062"/>
                    <a:pt x="601" y="1104"/>
                    <a:pt x="425" y="1238"/>
                  </a:cubicBezTo>
                  <a:cubicBezTo>
                    <a:pt x="559" y="1104"/>
                    <a:pt x="656" y="988"/>
                    <a:pt x="1003" y="734"/>
                  </a:cubicBezTo>
                  <a:cubicBezTo>
                    <a:pt x="1484" y="369"/>
                    <a:pt x="1890" y="198"/>
                    <a:pt x="2177" y="138"/>
                  </a:cubicBezTo>
                  <a:close/>
                  <a:moveTo>
                    <a:pt x="2533" y="1"/>
                  </a:moveTo>
                  <a:cubicBezTo>
                    <a:pt x="2458" y="1"/>
                    <a:pt x="2333" y="8"/>
                    <a:pt x="2158" y="41"/>
                  </a:cubicBezTo>
                  <a:cubicBezTo>
                    <a:pt x="1849" y="101"/>
                    <a:pt x="1428" y="272"/>
                    <a:pt x="924" y="660"/>
                  </a:cubicBezTo>
                  <a:cubicBezTo>
                    <a:pt x="444" y="1025"/>
                    <a:pt x="213" y="1238"/>
                    <a:pt x="97" y="1372"/>
                  </a:cubicBezTo>
                  <a:cubicBezTo>
                    <a:pt x="42" y="1427"/>
                    <a:pt x="23" y="1469"/>
                    <a:pt x="0" y="1506"/>
                  </a:cubicBezTo>
                  <a:lnTo>
                    <a:pt x="0" y="1542"/>
                  </a:lnTo>
                  <a:lnTo>
                    <a:pt x="0" y="1566"/>
                  </a:lnTo>
                  <a:lnTo>
                    <a:pt x="0" y="1584"/>
                  </a:lnTo>
                  <a:lnTo>
                    <a:pt x="42" y="1621"/>
                  </a:lnTo>
                  <a:lnTo>
                    <a:pt x="79" y="1603"/>
                  </a:lnTo>
                  <a:cubicBezTo>
                    <a:pt x="79" y="1603"/>
                    <a:pt x="444" y="1353"/>
                    <a:pt x="1216" y="794"/>
                  </a:cubicBezTo>
                  <a:cubicBezTo>
                    <a:pt x="1987" y="253"/>
                    <a:pt x="2639" y="101"/>
                    <a:pt x="2639" y="101"/>
                  </a:cubicBezTo>
                  <a:lnTo>
                    <a:pt x="2639" y="4"/>
                  </a:lnTo>
                  <a:lnTo>
                    <a:pt x="2620" y="4"/>
                  </a:lnTo>
                  <a:cubicBezTo>
                    <a:pt x="2613" y="4"/>
                    <a:pt x="2584" y="1"/>
                    <a:pt x="25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7155276" y="547702"/>
              <a:ext cx="1065635" cy="936737"/>
            </a:xfrm>
            <a:custGeom>
              <a:avLst/>
              <a:gdLst/>
              <a:ahLst/>
              <a:cxnLst/>
              <a:rect l="l" t="t" r="r" b="b"/>
              <a:pathLst>
                <a:path w="7796" h="6853" extrusionOk="0">
                  <a:moveTo>
                    <a:pt x="3983" y="0"/>
                  </a:moveTo>
                  <a:cubicBezTo>
                    <a:pt x="1867" y="0"/>
                    <a:pt x="153" y="1386"/>
                    <a:pt x="153" y="3119"/>
                  </a:cubicBezTo>
                  <a:cubicBezTo>
                    <a:pt x="171" y="3849"/>
                    <a:pt x="462" y="4542"/>
                    <a:pt x="1040" y="5101"/>
                  </a:cubicBezTo>
                  <a:lnTo>
                    <a:pt x="0" y="6852"/>
                  </a:lnTo>
                  <a:cubicBezTo>
                    <a:pt x="0" y="6852"/>
                    <a:pt x="2135" y="6640"/>
                    <a:pt x="2865" y="6122"/>
                  </a:cubicBezTo>
                  <a:cubicBezTo>
                    <a:pt x="3235" y="6215"/>
                    <a:pt x="3600" y="6256"/>
                    <a:pt x="3983" y="6256"/>
                  </a:cubicBezTo>
                  <a:cubicBezTo>
                    <a:pt x="6099" y="6256"/>
                    <a:pt x="7795" y="4852"/>
                    <a:pt x="7795" y="3119"/>
                  </a:cubicBezTo>
                  <a:cubicBezTo>
                    <a:pt x="7795" y="1386"/>
                    <a:pt x="6099" y="0"/>
                    <a:pt x="3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7142017" y="539501"/>
              <a:ext cx="1087096" cy="952456"/>
            </a:xfrm>
            <a:custGeom>
              <a:avLst/>
              <a:gdLst/>
              <a:ahLst/>
              <a:cxnLst/>
              <a:rect l="l" t="t" r="r" b="b"/>
              <a:pathLst>
                <a:path w="7953" h="6968" extrusionOk="0">
                  <a:moveTo>
                    <a:pt x="4080" y="97"/>
                  </a:moveTo>
                  <a:cubicBezTo>
                    <a:pt x="6159" y="97"/>
                    <a:pt x="7855" y="1483"/>
                    <a:pt x="7855" y="3179"/>
                  </a:cubicBezTo>
                  <a:cubicBezTo>
                    <a:pt x="7855" y="4870"/>
                    <a:pt x="6159" y="6256"/>
                    <a:pt x="4080" y="6256"/>
                  </a:cubicBezTo>
                  <a:cubicBezTo>
                    <a:pt x="3715" y="6256"/>
                    <a:pt x="3332" y="6219"/>
                    <a:pt x="2985" y="6122"/>
                  </a:cubicBezTo>
                  <a:lnTo>
                    <a:pt x="2943" y="6122"/>
                  </a:lnTo>
                  <a:lnTo>
                    <a:pt x="2925" y="6141"/>
                  </a:lnTo>
                  <a:cubicBezTo>
                    <a:pt x="2578" y="6372"/>
                    <a:pt x="1867" y="6566"/>
                    <a:pt x="1252" y="6681"/>
                  </a:cubicBezTo>
                  <a:cubicBezTo>
                    <a:pt x="693" y="6797"/>
                    <a:pt x="287" y="6834"/>
                    <a:pt x="213" y="6834"/>
                  </a:cubicBezTo>
                  <a:lnTo>
                    <a:pt x="1192" y="5161"/>
                  </a:lnTo>
                  <a:lnTo>
                    <a:pt x="1174" y="5143"/>
                  </a:lnTo>
                  <a:cubicBezTo>
                    <a:pt x="615" y="4584"/>
                    <a:pt x="305" y="3891"/>
                    <a:pt x="305" y="3179"/>
                  </a:cubicBezTo>
                  <a:cubicBezTo>
                    <a:pt x="305" y="1483"/>
                    <a:pt x="2001" y="97"/>
                    <a:pt x="4080" y="97"/>
                  </a:cubicBezTo>
                  <a:close/>
                  <a:moveTo>
                    <a:pt x="4080" y="0"/>
                  </a:moveTo>
                  <a:cubicBezTo>
                    <a:pt x="1945" y="0"/>
                    <a:pt x="213" y="1423"/>
                    <a:pt x="213" y="3179"/>
                  </a:cubicBezTo>
                  <a:cubicBezTo>
                    <a:pt x="213" y="3909"/>
                    <a:pt x="518" y="4602"/>
                    <a:pt x="1058" y="5180"/>
                  </a:cubicBezTo>
                  <a:lnTo>
                    <a:pt x="0" y="6968"/>
                  </a:lnTo>
                  <a:lnTo>
                    <a:pt x="116" y="6949"/>
                  </a:lnTo>
                  <a:cubicBezTo>
                    <a:pt x="116" y="6949"/>
                    <a:pt x="652" y="6912"/>
                    <a:pt x="1271" y="6797"/>
                  </a:cubicBezTo>
                  <a:cubicBezTo>
                    <a:pt x="1885" y="6663"/>
                    <a:pt x="2578" y="6487"/>
                    <a:pt x="2962" y="6238"/>
                  </a:cubicBezTo>
                  <a:cubicBezTo>
                    <a:pt x="3332" y="6316"/>
                    <a:pt x="3697" y="6372"/>
                    <a:pt x="4080" y="6372"/>
                  </a:cubicBezTo>
                  <a:cubicBezTo>
                    <a:pt x="6219" y="6372"/>
                    <a:pt x="7952" y="4949"/>
                    <a:pt x="7952" y="3179"/>
                  </a:cubicBezTo>
                  <a:cubicBezTo>
                    <a:pt x="7952" y="1423"/>
                    <a:pt x="6219" y="0"/>
                    <a:pt x="408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6384068" y="3097394"/>
              <a:ext cx="25971" cy="50029"/>
            </a:xfrm>
            <a:custGeom>
              <a:avLst/>
              <a:gdLst/>
              <a:ahLst/>
              <a:cxnLst/>
              <a:rect l="l" t="t" r="r" b="b"/>
              <a:pathLst>
                <a:path w="190" h="366" extrusionOk="0">
                  <a:moveTo>
                    <a:pt x="153" y="0"/>
                  </a:moveTo>
                  <a:cubicBezTo>
                    <a:pt x="116" y="0"/>
                    <a:pt x="97" y="19"/>
                    <a:pt x="97" y="37"/>
                  </a:cubicBezTo>
                  <a:lnTo>
                    <a:pt x="97" y="60"/>
                  </a:lnTo>
                  <a:cubicBezTo>
                    <a:pt x="97" y="97"/>
                    <a:pt x="74" y="153"/>
                    <a:pt x="37" y="213"/>
                  </a:cubicBezTo>
                  <a:cubicBezTo>
                    <a:pt x="37" y="250"/>
                    <a:pt x="19" y="268"/>
                    <a:pt x="19" y="291"/>
                  </a:cubicBezTo>
                  <a:cubicBezTo>
                    <a:pt x="0" y="328"/>
                    <a:pt x="19" y="347"/>
                    <a:pt x="37" y="365"/>
                  </a:cubicBezTo>
                  <a:cubicBezTo>
                    <a:pt x="74" y="365"/>
                    <a:pt x="97" y="347"/>
                    <a:pt x="116" y="328"/>
                  </a:cubicBezTo>
                  <a:cubicBezTo>
                    <a:pt x="116" y="310"/>
                    <a:pt x="134" y="291"/>
                    <a:pt x="134" y="250"/>
                  </a:cubicBezTo>
                  <a:cubicBezTo>
                    <a:pt x="171" y="194"/>
                    <a:pt x="190" y="134"/>
                    <a:pt x="190" y="60"/>
                  </a:cubicBezTo>
                  <a:cubicBezTo>
                    <a:pt x="190" y="19"/>
                    <a:pt x="171" y="0"/>
                    <a:pt x="15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5883782" y="2218199"/>
              <a:ext cx="418955" cy="1058664"/>
            </a:xfrm>
            <a:custGeom>
              <a:avLst/>
              <a:gdLst/>
              <a:ahLst/>
              <a:cxnLst/>
              <a:rect l="l" t="t" r="r" b="b"/>
              <a:pathLst>
                <a:path w="3065" h="7745" extrusionOk="0">
                  <a:moveTo>
                    <a:pt x="1734" y="1"/>
                  </a:moveTo>
                  <a:cubicBezTo>
                    <a:pt x="1041" y="195"/>
                    <a:pt x="754" y="675"/>
                    <a:pt x="657" y="1197"/>
                  </a:cubicBezTo>
                  <a:cubicBezTo>
                    <a:pt x="542" y="1733"/>
                    <a:pt x="311" y="5083"/>
                    <a:pt x="153" y="5855"/>
                  </a:cubicBezTo>
                  <a:cubicBezTo>
                    <a:pt x="1" y="6608"/>
                    <a:pt x="384" y="7532"/>
                    <a:pt x="773" y="7685"/>
                  </a:cubicBezTo>
                  <a:cubicBezTo>
                    <a:pt x="881" y="7728"/>
                    <a:pt x="1043" y="7745"/>
                    <a:pt x="1227" y="7745"/>
                  </a:cubicBezTo>
                  <a:cubicBezTo>
                    <a:pt x="1694" y="7745"/>
                    <a:pt x="2302" y="7633"/>
                    <a:pt x="2524" y="7551"/>
                  </a:cubicBezTo>
                  <a:cubicBezTo>
                    <a:pt x="2833" y="7417"/>
                    <a:pt x="2852" y="6913"/>
                    <a:pt x="2926" y="6377"/>
                  </a:cubicBezTo>
                  <a:cubicBezTo>
                    <a:pt x="2986" y="5836"/>
                    <a:pt x="2949" y="4201"/>
                    <a:pt x="3004" y="3429"/>
                  </a:cubicBezTo>
                  <a:cubicBezTo>
                    <a:pt x="3064" y="2680"/>
                    <a:pt x="2852" y="1350"/>
                    <a:pt x="2524" y="717"/>
                  </a:cubicBezTo>
                  <a:cubicBezTo>
                    <a:pt x="2196" y="79"/>
                    <a:pt x="1734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5886379" y="2213142"/>
              <a:ext cx="423876" cy="1072060"/>
            </a:xfrm>
            <a:custGeom>
              <a:avLst/>
              <a:gdLst/>
              <a:ahLst/>
              <a:cxnLst/>
              <a:rect l="l" t="t" r="r" b="b"/>
              <a:pathLst>
                <a:path w="3101" h="7843" extrusionOk="0">
                  <a:moveTo>
                    <a:pt x="1715" y="98"/>
                  </a:moveTo>
                  <a:cubicBezTo>
                    <a:pt x="1733" y="98"/>
                    <a:pt x="1830" y="116"/>
                    <a:pt x="1964" y="213"/>
                  </a:cubicBezTo>
                  <a:cubicBezTo>
                    <a:pt x="2121" y="310"/>
                    <a:pt x="2311" y="463"/>
                    <a:pt x="2468" y="772"/>
                  </a:cubicBezTo>
                  <a:cubicBezTo>
                    <a:pt x="2773" y="1387"/>
                    <a:pt x="2985" y="2717"/>
                    <a:pt x="2930" y="3466"/>
                  </a:cubicBezTo>
                  <a:cubicBezTo>
                    <a:pt x="2907" y="3850"/>
                    <a:pt x="2907" y="4450"/>
                    <a:pt x="2888" y="5028"/>
                  </a:cubicBezTo>
                  <a:cubicBezTo>
                    <a:pt x="2888" y="5605"/>
                    <a:pt x="2888" y="6141"/>
                    <a:pt x="2851" y="6414"/>
                  </a:cubicBezTo>
                  <a:cubicBezTo>
                    <a:pt x="2814" y="6682"/>
                    <a:pt x="2791" y="6931"/>
                    <a:pt x="2754" y="7144"/>
                  </a:cubicBezTo>
                  <a:cubicBezTo>
                    <a:pt x="2699" y="7338"/>
                    <a:pt x="2620" y="7491"/>
                    <a:pt x="2486" y="7527"/>
                  </a:cubicBezTo>
                  <a:cubicBezTo>
                    <a:pt x="2352" y="7588"/>
                    <a:pt x="2006" y="7661"/>
                    <a:pt x="1659" y="7703"/>
                  </a:cubicBezTo>
                  <a:cubicBezTo>
                    <a:pt x="1503" y="7720"/>
                    <a:pt x="1343" y="7729"/>
                    <a:pt x="1198" y="7729"/>
                  </a:cubicBezTo>
                  <a:cubicBezTo>
                    <a:pt x="1021" y="7729"/>
                    <a:pt x="866" y="7715"/>
                    <a:pt x="772" y="7685"/>
                  </a:cubicBezTo>
                  <a:cubicBezTo>
                    <a:pt x="596" y="7606"/>
                    <a:pt x="407" y="7357"/>
                    <a:pt x="292" y="7010"/>
                  </a:cubicBezTo>
                  <a:cubicBezTo>
                    <a:pt x="176" y="6682"/>
                    <a:pt x="116" y="6257"/>
                    <a:pt x="176" y="5892"/>
                  </a:cubicBezTo>
                  <a:cubicBezTo>
                    <a:pt x="273" y="5508"/>
                    <a:pt x="365" y="4487"/>
                    <a:pt x="444" y="3484"/>
                  </a:cubicBezTo>
                  <a:cubicBezTo>
                    <a:pt x="504" y="2985"/>
                    <a:pt x="541" y="2486"/>
                    <a:pt x="578" y="2080"/>
                  </a:cubicBezTo>
                  <a:cubicBezTo>
                    <a:pt x="620" y="1678"/>
                    <a:pt x="657" y="1368"/>
                    <a:pt x="675" y="1253"/>
                  </a:cubicBezTo>
                  <a:cubicBezTo>
                    <a:pt x="791" y="731"/>
                    <a:pt x="1040" y="292"/>
                    <a:pt x="1715" y="98"/>
                  </a:cubicBezTo>
                  <a:close/>
                  <a:moveTo>
                    <a:pt x="1715" y="1"/>
                  </a:moveTo>
                  <a:cubicBezTo>
                    <a:pt x="985" y="176"/>
                    <a:pt x="675" y="675"/>
                    <a:pt x="578" y="1234"/>
                  </a:cubicBezTo>
                  <a:cubicBezTo>
                    <a:pt x="560" y="1368"/>
                    <a:pt x="523" y="1678"/>
                    <a:pt x="481" y="2080"/>
                  </a:cubicBezTo>
                  <a:cubicBezTo>
                    <a:pt x="444" y="2486"/>
                    <a:pt x="389" y="2967"/>
                    <a:pt x="347" y="3466"/>
                  </a:cubicBezTo>
                  <a:cubicBezTo>
                    <a:pt x="250" y="4469"/>
                    <a:pt x="158" y="5508"/>
                    <a:pt x="79" y="5873"/>
                  </a:cubicBezTo>
                  <a:cubicBezTo>
                    <a:pt x="0" y="6257"/>
                    <a:pt x="61" y="6700"/>
                    <a:pt x="194" y="7047"/>
                  </a:cubicBezTo>
                  <a:cubicBezTo>
                    <a:pt x="328" y="7393"/>
                    <a:pt x="523" y="7685"/>
                    <a:pt x="735" y="7777"/>
                  </a:cubicBezTo>
                  <a:cubicBezTo>
                    <a:pt x="858" y="7824"/>
                    <a:pt x="1039" y="7843"/>
                    <a:pt x="1241" y="7843"/>
                  </a:cubicBezTo>
                  <a:cubicBezTo>
                    <a:pt x="1380" y="7843"/>
                    <a:pt x="1529" y="7834"/>
                    <a:pt x="1678" y="7819"/>
                  </a:cubicBezTo>
                  <a:cubicBezTo>
                    <a:pt x="2024" y="7777"/>
                    <a:pt x="2371" y="7703"/>
                    <a:pt x="2523" y="7625"/>
                  </a:cubicBezTo>
                  <a:cubicBezTo>
                    <a:pt x="2699" y="7569"/>
                    <a:pt x="2791" y="7375"/>
                    <a:pt x="2851" y="7162"/>
                  </a:cubicBezTo>
                  <a:cubicBezTo>
                    <a:pt x="2907" y="6950"/>
                    <a:pt x="2930" y="6682"/>
                    <a:pt x="2948" y="6414"/>
                  </a:cubicBezTo>
                  <a:cubicBezTo>
                    <a:pt x="2985" y="6141"/>
                    <a:pt x="2985" y="5605"/>
                    <a:pt x="3004" y="5028"/>
                  </a:cubicBezTo>
                  <a:cubicBezTo>
                    <a:pt x="3004" y="4450"/>
                    <a:pt x="3004" y="3850"/>
                    <a:pt x="3045" y="3466"/>
                  </a:cubicBezTo>
                  <a:cubicBezTo>
                    <a:pt x="3101" y="2694"/>
                    <a:pt x="2888" y="1387"/>
                    <a:pt x="2560" y="731"/>
                  </a:cubicBezTo>
                  <a:cubicBezTo>
                    <a:pt x="2389" y="407"/>
                    <a:pt x="2177" y="232"/>
                    <a:pt x="2024" y="116"/>
                  </a:cubicBezTo>
                  <a:cubicBezTo>
                    <a:pt x="1849" y="19"/>
                    <a:pt x="1733" y="1"/>
                    <a:pt x="17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5641976" y="2668595"/>
              <a:ext cx="641760" cy="743594"/>
            </a:xfrm>
            <a:custGeom>
              <a:avLst/>
              <a:gdLst/>
              <a:ahLst/>
              <a:cxnLst/>
              <a:rect l="l" t="t" r="r" b="b"/>
              <a:pathLst>
                <a:path w="4695" h="5440" extrusionOk="0">
                  <a:moveTo>
                    <a:pt x="2944" y="0"/>
                  </a:moveTo>
                  <a:lnTo>
                    <a:pt x="0" y="1058"/>
                  </a:lnTo>
                  <a:cubicBezTo>
                    <a:pt x="0" y="1058"/>
                    <a:pt x="213" y="1964"/>
                    <a:pt x="213" y="2657"/>
                  </a:cubicBezTo>
                  <a:cubicBezTo>
                    <a:pt x="213" y="3368"/>
                    <a:pt x="384" y="3909"/>
                    <a:pt x="846" y="4256"/>
                  </a:cubicBezTo>
                  <a:cubicBezTo>
                    <a:pt x="1289" y="4584"/>
                    <a:pt x="1405" y="4967"/>
                    <a:pt x="1830" y="5198"/>
                  </a:cubicBezTo>
                  <a:cubicBezTo>
                    <a:pt x="2090" y="5341"/>
                    <a:pt x="2389" y="5440"/>
                    <a:pt x="2688" y="5440"/>
                  </a:cubicBezTo>
                  <a:cubicBezTo>
                    <a:pt x="2873" y="5440"/>
                    <a:pt x="3058" y="5402"/>
                    <a:pt x="3235" y="5314"/>
                  </a:cubicBezTo>
                  <a:cubicBezTo>
                    <a:pt x="3678" y="5064"/>
                    <a:pt x="4080" y="5004"/>
                    <a:pt x="4274" y="4658"/>
                  </a:cubicBezTo>
                  <a:cubicBezTo>
                    <a:pt x="4487" y="4311"/>
                    <a:pt x="4621" y="3544"/>
                    <a:pt x="4621" y="3544"/>
                  </a:cubicBezTo>
                  <a:cubicBezTo>
                    <a:pt x="4695" y="2541"/>
                    <a:pt x="4445" y="1904"/>
                    <a:pt x="4177" y="1617"/>
                  </a:cubicBezTo>
                  <a:cubicBezTo>
                    <a:pt x="3909" y="1326"/>
                    <a:pt x="3447" y="1058"/>
                    <a:pt x="3332" y="712"/>
                  </a:cubicBezTo>
                  <a:cubicBezTo>
                    <a:pt x="3216" y="384"/>
                    <a:pt x="2944" y="0"/>
                    <a:pt x="2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5633775" y="2660257"/>
              <a:ext cx="658162" cy="758766"/>
            </a:xfrm>
            <a:custGeom>
              <a:avLst/>
              <a:gdLst/>
              <a:ahLst/>
              <a:cxnLst/>
              <a:rect l="l" t="t" r="r" b="b"/>
              <a:pathLst>
                <a:path w="4815" h="5551" extrusionOk="0">
                  <a:moveTo>
                    <a:pt x="2985" y="116"/>
                  </a:moveTo>
                  <a:cubicBezTo>
                    <a:pt x="3004" y="158"/>
                    <a:pt x="3235" y="505"/>
                    <a:pt x="3350" y="791"/>
                  </a:cubicBezTo>
                  <a:cubicBezTo>
                    <a:pt x="3410" y="985"/>
                    <a:pt x="3563" y="1138"/>
                    <a:pt x="3715" y="1272"/>
                  </a:cubicBezTo>
                  <a:cubicBezTo>
                    <a:pt x="3891" y="1429"/>
                    <a:pt x="4062" y="1563"/>
                    <a:pt x="4200" y="1715"/>
                  </a:cubicBezTo>
                  <a:cubicBezTo>
                    <a:pt x="4450" y="1988"/>
                    <a:pt x="4699" y="2602"/>
                    <a:pt x="4639" y="3605"/>
                  </a:cubicBezTo>
                  <a:cubicBezTo>
                    <a:pt x="4621" y="3605"/>
                    <a:pt x="4602" y="3776"/>
                    <a:pt x="4524" y="4007"/>
                  </a:cubicBezTo>
                  <a:cubicBezTo>
                    <a:pt x="4468" y="4238"/>
                    <a:pt x="4390" y="4529"/>
                    <a:pt x="4293" y="4700"/>
                  </a:cubicBezTo>
                  <a:cubicBezTo>
                    <a:pt x="4200" y="4853"/>
                    <a:pt x="4062" y="4950"/>
                    <a:pt x="3891" y="5047"/>
                  </a:cubicBezTo>
                  <a:cubicBezTo>
                    <a:pt x="3715" y="5125"/>
                    <a:pt x="3507" y="5199"/>
                    <a:pt x="3253" y="5315"/>
                  </a:cubicBezTo>
                  <a:cubicBezTo>
                    <a:pt x="3083" y="5408"/>
                    <a:pt x="2900" y="5448"/>
                    <a:pt x="2715" y="5448"/>
                  </a:cubicBezTo>
                  <a:cubicBezTo>
                    <a:pt x="2443" y="5448"/>
                    <a:pt x="2167" y="5360"/>
                    <a:pt x="1927" y="5222"/>
                  </a:cubicBezTo>
                  <a:cubicBezTo>
                    <a:pt x="1714" y="5107"/>
                    <a:pt x="1580" y="4950"/>
                    <a:pt x="1446" y="4779"/>
                  </a:cubicBezTo>
                  <a:cubicBezTo>
                    <a:pt x="1312" y="4621"/>
                    <a:pt x="1174" y="4432"/>
                    <a:pt x="943" y="4256"/>
                  </a:cubicBezTo>
                  <a:cubicBezTo>
                    <a:pt x="504" y="3952"/>
                    <a:pt x="328" y="3411"/>
                    <a:pt x="328" y="2718"/>
                  </a:cubicBezTo>
                  <a:cubicBezTo>
                    <a:pt x="328" y="2025"/>
                    <a:pt x="134" y="1198"/>
                    <a:pt x="116" y="1156"/>
                  </a:cubicBezTo>
                  <a:lnTo>
                    <a:pt x="2985" y="116"/>
                  </a:lnTo>
                  <a:close/>
                  <a:moveTo>
                    <a:pt x="3022" y="1"/>
                  </a:moveTo>
                  <a:lnTo>
                    <a:pt x="0" y="1082"/>
                  </a:lnTo>
                  <a:lnTo>
                    <a:pt x="19" y="1119"/>
                  </a:lnTo>
                  <a:cubicBezTo>
                    <a:pt x="19" y="1119"/>
                    <a:pt x="213" y="2025"/>
                    <a:pt x="213" y="2718"/>
                  </a:cubicBezTo>
                  <a:cubicBezTo>
                    <a:pt x="213" y="3429"/>
                    <a:pt x="407" y="4007"/>
                    <a:pt x="869" y="4354"/>
                  </a:cubicBezTo>
                  <a:cubicBezTo>
                    <a:pt x="1100" y="4506"/>
                    <a:pt x="1234" y="4682"/>
                    <a:pt x="1368" y="4853"/>
                  </a:cubicBezTo>
                  <a:cubicBezTo>
                    <a:pt x="1502" y="5028"/>
                    <a:pt x="1636" y="5181"/>
                    <a:pt x="1867" y="5296"/>
                  </a:cubicBezTo>
                  <a:cubicBezTo>
                    <a:pt x="2138" y="5448"/>
                    <a:pt x="2437" y="5551"/>
                    <a:pt x="2739" y="5551"/>
                  </a:cubicBezTo>
                  <a:cubicBezTo>
                    <a:pt x="2932" y="5551"/>
                    <a:pt x="3126" y="5509"/>
                    <a:pt x="3313" y="5412"/>
                  </a:cubicBezTo>
                  <a:cubicBezTo>
                    <a:pt x="3544" y="5296"/>
                    <a:pt x="3757" y="5222"/>
                    <a:pt x="3928" y="5125"/>
                  </a:cubicBezTo>
                  <a:cubicBezTo>
                    <a:pt x="4122" y="5047"/>
                    <a:pt x="4274" y="4931"/>
                    <a:pt x="4371" y="4737"/>
                  </a:cubicBezTo>
                  <a:cubicBezTo>
                    <a:pt x="4487" y="4566"/>
                    <a:pt x="4565" y="4275"/>
                    <a:pt x="4639" y="4044"/>
                  </a:cubicBezTo>
                  <a:cubicBezTo>
                    <a:pt x="4699" y="3813"/>
                    <a:pt x="4736" y="3623"/>
                    <a:pt x="4736" y="3623"/>
                  </a:cubicBezTo>
                  <a:lnTo>
                    <a:pt x="4736" y="3605"/>
                  </a:lnTo>
                  <a:cubicBezTo>
                    <a:pt x="4815" y="2584"/>
                    <a:pt x="4565" y="1946"/>
                    <a:pt x="4274" y="1641"/>
                  </a:cubicBezTo>
                  <a:cubicBezTo>
                    <a:pt x="4140" y="1484"/>
                    <a:pt x="3946" y="1350"/>
                    <a:pt x="3794" y="1198"/>
                  </a:cubicBezTo>
                  <a:cubicBezTo>
                    <a:pt x="3641" y="1064"/>
                    <a:pt x="3507" y="907"/>
                    <a:pt x="3447" y="773"/>
                  </a:cubicBezTo>
                  <a:cubicBezTo>
                    <a:pt x="3332" y="426"/>
                    <a:pt x="3064" y="24"/>
                    <a:pt x="3064" y="24"/>
                  </a:cubicBezTo>
                  <a:lnTo>
                    <a:pt x="3022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5562969" y="2497048"/>
              <a:ext cx="521199" cy="381912"/>
            </a:xfrm>
            <a:custGeom>
              <a:avLst/>
              <a:gdLst/>
              <a:ahLst/>
              <a:cxnLst/>
              <a:rect l="l" t="t" r="r" b="b"/>
              <a:pathLst>
                <a:path w="3813" h="2794" extrusionOk="0">
                  <a:moveTo>
                    <a:pt x="3031" y="1"/>
                  </a:moveTo>
                  <a:cubicBezTo>
                    <a:pt x="3022" y="1"/>
                    <a:pt x="3013" y="1"/>
                    <a:pt x="3004" y="3"/>
                  </a:cubicBezTo>
                  <a:lnTo>
                    <a:pt x="2962" y="155"/>
                  </a:lnTo>
                  <a:cubicBezTo>
                    <a:pt x="2962" y="155"/>
                    <a:pt x="2847" y="368"/>
                    <a:pt x="1673" y="927"/>
                  </a:cubicBezTo>
                  <a:cubicBezTo>
                    <a:pt x="1065" y="1227"/>
                    <a:pt x="714" y="1299"/>
                    <a:pt x="518" y="1299"/>
                  </a:cubicBezTo>
                  <a:cubicBezTo>
                    <a:pt x="336" y="1299"/>
                    <a:pt x="287" y="1237"/>
                    <a:pt x="287" y="1237"/>
                  </a:cubicBezTo>
                  <a:lnTo>
                    <a:pt x="213" y="1061"/>
                  </a:lnTo>
                  <a:cubicBezTo>
                    <a:pt x="213" y="1061"/>
                    <a:pt x="116" y="1061"/>
                    <a:pt x="56" y="1195"/>
                  </a:cubicBezTo>
                  <a:cubicBezTo>
                    <a:pt x="1" y="1334"/>
                    <a:pt x="38" y="1449"/>
                    <a:pt x="172" y="1888"/>
                  </a:cubicBezTo>
                  <a:cubicBezTo>
                    <a:pt x="329" y="2332"/>
                    <a:pt x="463" y="2641"/>
                    <a:pt x="597" y="2738"/>
                  </a:cubicBezTo>
                  <a:cubicBezTo>
                    <a:pt x="649" y="2767"/>
                    <a:pt x="731" y="2794"/>
                    <a:pt x="879" y="2794"/>
                  </a:cubicBezTo>
                  <a:cubicBezTo>
                    <a:pt x="1109" y="2794"/>
                    <a:pt x="1497" y="2729"/>
                    <a:pt x="2177" y="2507"/>
                  </a:cubicBezTo>
                  <a:cubicBezTo>
                    <a:pt x="3291" y="2142"/>
                    <a:pt x="3813" y="1699"/>
                    <a:pt x="3813" y="1565"/>
                  </a:cubicBezTo>
                  <a:cubicBezTo>
                    <a:pt x="3813" y="1407"/>
                    <a:pt x="3656" y="987"/>
                    <a:pt x="3522" y="714"/>
                  </a:cubicBezTo>
                  <a:cubicBezTo>
                    <a:pt x="3392" y="456"/>
                    <a:pt x="3263" y="1"/>
                    <a:pt x="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5560509" y="2489804"/>
              <a:ext cx="531314" cy="396811"/>
            </a:xfrm>
            <a:custGeom>
              <a:avLst/>
              <a:gdLst/>
              <a:ahLst/>
              <a:cxnLst/>
              <a:rect l="l" t="t" r="r" b="b"/>
              <a:pathLst>
                <a:path w="3887" h="2903" extrusionOk="0">
                  <a:moveTo>
                    <a:pt x="3059" y="116"/>
                  </a:moveTo>
                  <a:cubicBezTo>
                    <a:pt x="3096" y="116"/>
                    <a:pt x="3119" y="134"/>
                    <a:pt x="3156" y="153"/>
                  </a:cubicBezTo>
                  <a:cubicBezTo>
                    <a:pt x="3193" y="190"/>
                    <a:pt x="3235" y="250"/>
                    <a:pt x="3272" y="324"/>
                  </a:cubicBezTo>
                  <a:cubicBezTo>
                    <a:pt x="3369" y="462"/>
                    <a:pt x="3424" y="652"/>
                    <a:pt x="3503" y="786"/>
                  </a:cubicBezTo>
                  <a:cubicBezTo>
                    <a:pt x="3558" y="924"/>
                    <a:pt x="3637" y="1095"/>
                    <a:pt x="3674" y="1248"/>
                  </a:cubicBezTo>
                  <a:cubicBezTo>
                    <a:pt x="3734" y="1405"/>
                    <a:pt x="3771" y="1558"/>
                    <a:pt x="3771" y="1618"/>
                  </a:cubicBezTo>
                  <a:cubicBezTo>
                    <a:pt x="3771" y="1618"/>
                    <a:pt x="3752" y="1673"/>
                    <a:pt x="3697" y="1733"/>
                  </a:cubicBezTo>
                  <a:cubicBezTo>
                    <a:pt x="3637" y="1789"/>
                    <a:pt x="3540" y="1867"/>
                    <a:pt x="3406" y="1964"/>
                  </a:cubicBezTo>
                  <a:cubicBezTo>
                    <a:pt x="3138" y="2117"/>
                    <a:pt x="2731" y="2329"/>
                    <a:pt x="2172" y="2500"/>
                  </a:cubicBezTo>
                  <a:cubicBezTo>
                    <a:pt x="1636" y="2694"/>
                    <a:pt x="1271" y="2773"/>
                    <a:pt x="1040" y="2791"/>
                  </a:cubicBezTo>
                  <a:cubicBezTo>
                    <a:pt x="998" y="2795"/>
                    <a:pt x="960" y="2796"/>
                    <a:pt x="927" y="2796"/>
                  </a:cubicBezTo>
                  <a:cubicBezTo>
                    <a:pt x="775" y="2796"/>
                    <a:pt x="701" y="2765"/>
                    <a:pt x="652" y="2731"/>
                  </a:cubicBezTo>
                  <a:cubicBezTo>
                    <a:pt x="596" y="2713"/>
                    <a:pt x="518" y="2616"/>
                    <a:pt x="462" y="2482"/>
                  </a:cubicBezTo>
                  <a:cubicBezTo>
                    <a:pt x="384" y="2329"/>
                    <a:pt x="324" y="2154"/>
                    <a:pt x="250" y="1941"/>
                  </a:cubicBezTo>
                  <a:cubicBezTo>
                    <a:pt x="171" y="1710"/>
                    <a:pt x="134" y="1576"/>
                    <a:pt x="116" y="1479"/>
                  </a:cubicBezTo>
                  <a:cubicBezTo>
                    <a:pt x="93" y="1363"/>
                    <a:pt x="93" y="1326"/>
                    <a:pt x="134" y="1271"/>
                  </a:cubicBezTo>
                  <a:cubicBezTo>
                    <a:pt x="153" y="1211"/>
                    <a:pt x="171" y="1192"/>
                    <a:pt x="190" y="1174"/>
                  </a:cubicBezTo>
                  <a:lnTo>
                    <a:pt x="268" y="1308"/>
                  </a:lnTo>
                  <a:lnTo>
                    <a:pt x="268" y="1326"/>
                  </a:lnTo>
                  <a:cubicBezTo>
                    <a:pt x="268" y="1326"/>
                    <a:pt x="287" y="1326"/>
                    <a:pt x="287" y="1345"/>
                  </a:cubicBezTo>
                  <a:cubicBezTo>
                    <a:pt x="305" y="1345"/>
                    <a:pt x="324" y="1363"/>
                    <a:pt x="347" y="1363"/>
                  </a:cubicBezTo>
                  <a:cubicBezTo>
                    <a:pt x="384" y="1387"/>
                    <a:pt x="462" y="1405"/>
                    <a:pt x="555" y="1405"/>
                  </a:cubicBezTo>
                  <a:cubicBezTo>
                    <a:pt x="767" y="1405"/>
                    <a:pt x="1114" y="1326"/>
                    <a:pt x="1710" y="1040"/>
                  </a:cubicBezTo>
                  <a:cubicBezTo>
                    <a:pt x="2287" y="749"/>
                    <a:pt x="2615" y="555"/>
                    <a:pt x="2810" y="421"/>
                  </a:cubicBezTo>
                  <a:cubicBezTo>
                    <a:pt x="2888" y="365"/>
                    <a:pt x="2944" y="324"/>
                    <a:pt x="2980" y="287"/>
                  </a:cubicBezTo>
                  <a:cubicBezTo>
                    <a:pt x="3004" y="250"/>
                    <a:pt x="3022" y="231"/>
                    <a:pt x="3022" y="231"/>
                  </a:cubicBezTo>
                  <a:lnTo>
                    <a:pt x="3059" y="116"/>
                  </a:lnTo>
                  <a:close/>
                  <a:moveTo>
                    <a:pt x="3022" y="0"/>
                  </a:moveTo>
                  <a:lnTo>
                    <a:pt x="2980" y="19"/>
                  </a:lnTo>
                  <a:lnTo>
                    <a:pt x="2962" y="37"/>
                  </a:lnTo>
                  <a:lnTo>
                    <a:pt x="2925" y="190"/>
                  </a:lnTo>
                  <a:lnTo>
                    <a:pt x="2907" y="208"/>
                  </a:lnTo>
                  <a:cubicBezTo>
                    <a:pt x="2888" y="250"/>
                    <a:pt x="2828" y="287"/>
                    <a:pt x="2749" y="347"/>
                  </a:cubicBezTo>
                  <a:cubicBezTo>
                    <a:pt x="2578" y="462"/>
                    <a:pt x="2250" y="652"/>
                    <a:pt x="1673" y="943"/>
                  </a:cubicBezTo>
                  <a:cubicBezTo>
                    <a:pt x="1077" y="1211"/>
                    <a:pt x="749" y="1290"/>
                    <a:pt x="555" y="1290"/>
                  </a:cubicBezTo>
                  <a:cubicBezTo>
                    <a:pt x="528" y="1295"/>
                    <a:pt x="505" y="1297"/>
                    <a:pt x="485" y="1297"/>
                  </a:cubicBezTo>
                  <a:cubicBezTo>
                    <a:pt x="438" y="1297"/>
                    <a:pt x="410" y="1284"/>
                    <a:pt x="384" y="1271"/>
                  </a:cubicBezTo>
                  <a:cubicBezTo>
                    <a:pt x="365" y="1271"/>
                    <a:pt x="365" y="1271"/>
                    <a:pt x="365" y="1248"/>
                  </a:cubicBezTo>
                  <a:lnTo>
                    <a:pt x="250" y="1058"/>
                  </a:lnTo>
                  <a:lnTo>
                    <a:pt x="231" y="1058"/>
                  </a:lnTo>
                  <a:cubicBezTo>
                    <a:pt x="231" y="1058"/>
                    <a:pt x="190" y="1058"/>
                    <a:pt x="153" y="1077"/>
                  </a:cubicBezTo>
                  <a:cubicBezTo>
                    <a:pt x="116" y="1114"/>
                    <a:pt x="56" y="1156"/>
                    <a:pt x="37" y="1229"/>
                  </a:cubicBezTo>
                  <a:cubicBezTo>
                    <a:pt x="0" y="1308"/>
                    <a:pt x="0" y="1387"/>
                    <a:pt x="19" y="1502"/>
                  </a:cubicBezTo>
                  <a:cubicBezTo>
                    <a:pt x="37" y="1594"/>
                    <a:pt x="74" y="1752"/>
                    <a:pt x="153" y="1964"/>
                  </a:cubicBezTo>
                  <a:cubicBezTo>
                    <a:pt x="208" y="2195"/>
                    <a:pt x="287" y="2366"/>
                    <a:pt x="365" y="2519"/>
                  </a:cubicBezTo>
                  <a:cubicBezTo>
                    <a:pt x="439" y="2676"/>
                    <a:pt x="499" y="2773"/>
                    <a:pt x="596" y="2828"/>
                  </a:cubicBezTo>
                  <a:cubicBezTo>
                    <a:pt x="650" y="2872"/>
                    <a:pt x="737" y="2903"/>
                    <a:pt x="869" y="2903"/>
                  </a:cubicBezTo>
                  <a:cubicBezTo>
                    <a:pt x="919" y="2903"/>
                    <a:pt x="976" y="2898"/>
                    <a:pt x="1040" y="2888"/>
                  </a:cubicBezTo>
                  <a:cubicBezTo>
                    <a:pt x="1289" y="2865"/>
                    <a:pt x="1654" y="2791"/>
                    <a:pt x="2213" y="2616"/>
                  </a:cubicBezTo>
                  <a:cubicBezTo>
                    <a:pt x="2773" y="2426"/>
                    <a:pt x="3193" y="2214"/>
                    <a:pt x="3466" y="2038"/>
                  </a:cubicBezTo>
                  <a:cubicBezTo>
                    <a:pt x="3600" y="1964"/>
                    <a:pt x="3697" y="1867"/>
                    <a:pt x="3771" y="1807"/>
                  </a:cubicBezTo>
                  <a:cubicBezTo>
                    <a:pt x="3849" y="1733"/>
                    <a:pt x="3886" y="1673"/>
                    <a:pt x="3886" y="1618"/>
                  </a:cubicBezTo>
                  <a:cubicBezTo>
                    <a:pt x="3886" y="1521"/>
                    <a:pt x="3831" y="1387"/>
                    <a:pt x="3789" y="1211"/>
                  </a:cubicBezTo>
                  <a:cubicBezTo>
                    <a:pt x="3734" y="1058"/>
                    <a:pt x="3655" y="883"/>
                    <a:pt x="3600" y="749"/>
                  </a:cubicBezTo>
                  <a:cubicBezTo>
                    <a:pt x="3521" y="615"/>
                    <a:pt x="3466" y="421"/>
                    <a:pt x="3369" y="268"/>
                  </a:cubicBezTo>
                  <a:cubicBezTo>
                    <a:pt x="3327" y="190"/>
                    <a:pt x="3272" y="116"/>
                    <a:pt x="3212" y="74"/>
                  </a:cubicBezTo>
                  <a:cubicBezTo>
                    <a:pt x="3156" y="19"/>
                    <a:pt x="3096" y="0"/>
                    <a:pt x="30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5131028" y="2001818"/>
              <a:ext cx="373984" cy="354164"/>
            </a:xfrm>
            <a:custGeom>
              <a:avLst/>
              <a:gdLst/>
              <a:ahLst/>
              <a:cxnLst/>
              <a:rect l="l" t="t" r="r" b="b"/>
              <a:pathLst>
                <a:path w="2736" h="2591" extrusionOk="0">
                  <a:moveTo>
                    <a:pt x="619" y="0"/>
                  </a:moveTo>
                  <a:cubicBezTo>
                    <a:pt x="363" y="0"/>
                    <a:pt x="146" y="227"/>
                    <a:pt x="79" y="507"/>
                  </a:cubicBezTo>
                  <a:cubicBezTo>
                    <a:pt x="0" y="890"/>
                    <a:pt x="444" y="1450"/>
                    <a:pt x="1003" y="1972"/>
                  </a:cubicBezTo>
                  <a:cubicBezTo>
                    <a:pt x="1433" y="2383"/>
                    <a:pt x="1740" y="2590"/>
                    <a:pt x="1955" y="2590"/>
                  </a:cubicBezTo>
                  <a:cubicBezTo>
                    <a:pt x="2010" y="2590"/>
                    <a:pt x="2059" y="2577"/>
                    <a:pt x="2103" y="2549"/>
                  </a:cubicBezTo>
                  <a:cubicBezTo>
                    <a:pt x="2292" y="2434"/>
                    <a:pt x="2736" y="1875"/>
                    <a:pt x="2736" y="1875"/>
                  </a:cubicBezTo>
                  <a:cubicBezTo>
                    <a:pt x="2736" y="1875"/>
                    <a:pt x="2177" y="1584"/>
                    <a:pt x="1830" y="1316"/>
                  </a:cubicBezTo>
                  <a:cubicBezTo>
                    <a:pt x="1502" y="1048"/>
                    <a:pt x="1331" y="451"/>
                    <a:pt x="966" y="142"/>
                  </a:cubicBezTo>
                  <a:cubicBezTo>
                    <a:pt x="849" y="43"/>
                    <a:pt x="730" y="0"/>
                    <a:pt x="619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128430" y="1994573"/>
              <a:ext cx="387379" cy="345006"/>
            </a:xfrm>
            <a:custGeom>
              <a:avLst/>
              <a:gdLst/>
              <a:ahLst/>
              <a:cxnLst/>
              <a:rect l="l" t="t" r="r" b="b"/>
              <a:pathLst>
                <a:path w="2834" h="2524" extrusionOk="0">
                  <a:moveTo>
                    <a:pt x="638" y="1"/>
                  </a:moveTo>
                  <a:cubicBezTo>
                    <a:pt x="560" y="1"/>
                    <a:pt x="481" y="19"/>
                    <a:pt x="407" y="61"/>
                  </a:cubicBezTo>
                  <a:cubicBezTo>
                    <a:pt x="232" y="158"/>
                    <a:pt x="98" y="329"/>
                    <a:pt x="61" y="541"/>
                  </a:cubicBezTo>
                  <a:cubicBezTo>
                    <a:pt x="1" y="772"/>
                    <a:pt x="98" y="1022"/>
                    <a:pt x="273" y="1272"/>
                  </a:cubicBezTo>
                  <a:cubicBezTo>
                    <a:pt x="444" y="1544"/>
                    <a:pt x="694" y="1812"/>
                    <a:pt x="985" y="2062"/>
                  </a:cubicBezTo>
                  <a:cubicBezTo>
                    <a:pt x="1197" y="2256"/>
                    <a:pt x="1368" y="2408"/>
                    <a:pt x="1521" y="2524"/>
                  </a:cubicBezTo>
                  <a:cubicBezTo>
                    <a:pt x="1544" y="2487"/>
                    <a:pt x="1581" y="2468"/>
                    <a:pt x="1599" y="2427"/>
                  </a:cubicBezTo>
                  <a:cubicBezTo>
                    <a:pt x="1447" y="2330"/>
                    <a:pt x="1271" y="2177"/>
                    <a:pt x="1040" y="1983"/>
                  </a:cubicBezTo>
                  <a:cubicBezTo>
                    <a:pt x="772" y="1734"/>
                    <a:pt x="523" y="1466"/>
                    <a:pt x="366" y="1216"/>
                  </a:cubicBezTo>
                  <a:cubicBezTo>
                    <a:pt x="195" y="967"/>
                    <a:pt x="116" y="736"/>
                    <a:pt x="158" y="560"/>
                  </a:cubicBezTo>
                  <a:cubicBezTo>
                    <a:pt x="195" y="389"/>
                    <a:pt x="310" y="232"/>
                    <a:pt x="444" y="158"/>
                  </a:cubicBezTo>
                  <a:cubicBezTo>
                    <a:pt x="523" y="116"/>
                    <a:pt x="597" y="98"/>
                    <a:pt x="694" y="98"/>
                  </a:cubicBezTo>
                  <a:cubicBezTo>
                    <a:pt x="772" y="116"/>
                    <a:pt x="851" y="158"/>
                    <a:pt x="943" y="232"/>
                  </a:cubicBezTo>
                  <a:cubicBezTo>
                    <a:pt x="1119" y="389"/>
                    <a:pt x="1253" y="597"/>
                    <a:pt x="1387" y="828"/>
                  </a:cubicBezTo>
                  <a:cubicBezTo>
                    <a:pt x="1521" y="1040"/>
                    <a:pt x="1636" y="1253"/>
                    <a:pt x="1830" y="1406"/>
                  </a:cubicBezTo>
                  <a:cubicBezTo>
                    <a:pt x="2006" y="1563"/>
                    <a:pt x="2237" y="1697"/>
                    <a:pt x="2408" y="1794"/>
                  </a:cubicBezTo>
                  <a:cubicBezTo>
                    <a:pt x="2505" y="1812"/>
                    <a:pt x="2621" y="1868"/>
                    <a:pt x="2815" y="1909"/>
                  </a:cubicBezTo>
                  <a:lnTo>
                    <a:pt x="2833" y="1909"/>
                  </a:lnTo>
                  <a:lnTo>
                    <a:pt x="2773" y="1868"/>
                  </a:lnTo>
                  <a:cubicBezTo>
                    <a:pt x="2773" y="1868"/>
                    <a:pt x="2214" y="1600"/>
                    <a:pt x="1891" y="1332"/>
                  </a:cubicBezTo>
                  <a:cubicBezTo>
                    <a:pt x="1733" y="1198"/>
                    <a:pt x="1599" y="985"/>
                    <a:pt x="1484" y="772"/>
                  </a:cubicBezTo>
                  <a:cubicBezTo>
                    <a:pt x="1350" y="541"/>
                    <a:pt x="1216" y="310"/>
                    <a:pt x="1003" y="158"/>
                  </a:cubicBezTo>
                  <a:cubicBezTo>
                    <a:pt x="906" y="61"/>
                    <a:pt x="809" y="19"/>
                    <a:pt x="6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223157" y="2246494"/>
              <a:ext cx="753025" cy="439185"/>
            </a:xfrm>
            <a:custGeom>
              <a:avLst/>
              <a:gdLst/>
              <a:ahLst/>
              <a:cxnLst/>
              <a:rect l="l" t="t" r="r" b="b"/>
              <a:pathLst>
                <a:path w="5509" h="3213" extrusionOk="0">
                  <a:moveTo>
                    <a:pt x="3835" y="0"/>
                  </a:moveTo>
                  <a:cubicBezTo>
                    <a:pt x="3460" y="0"/>
                    <a:pt x="3043" y="82"/>
                    <a:pt x="2773" y="103"/>
                  </a:cubicBezTo>
                  <a:cubicBezTo>
                    <a:pt x="2720" y="107"/>
                    <a:pt x="2668" y="109"/>
                    <a:pt x="2618" y="109"/>
                  </a:cubicBezTo>
                  <a:cubicBezTo>
                    <a:pt x="2287" y="109"/>
                    <a:pt x="2014" y="33"/>
                    <a:pt x="1839" y="33"/>
                  </a:cubicBezTo>
                  <a:cubicBezTo>
                    <a:pt x="1798" y="33"/>
                    <a:pt x="1763" y="38"/>
                    <a:pt x="1734" y="48"/>
                  </a:cubicBezTo>
                  <a:cubicBezTo>
                    <a:pt x="1544" y="103"/>
                    <a:pt x="426" y="1143"/>
                    <a:pt x="213" y="1434"/>
                  </a:cubicBezTo>
                  <a:cubicBezTo>
                    <a:pt x="1" y="1702"/>
                    <a:pt x="135" y="2127"/>
                    <a:pt x="329" y="2242"/>
                  </a:cubicBezTo>
                  <a:cubicBezTo>
                    <a:pt x="523" y="2358"/>
                    <a:pt x="1752" y="2279"/>
                    <a:pt x="2080" y="2335"/>
                  </a:cubicBezTo>
                  <a:cubicBezTo>
                    <a:pt x="2427" y="2395"/>
                    <a:pt x="2427" y="2395"/>
                    <a:pt x="2487" y="2510"/>
                  </a:cubicBezTo>
                  <a:cubicBezTo>
                    <a:pt x="2542" y="2607"/>
                    <a:pt x="2815" y="3088"/>
                    <a:pt x="2815" y="3088"/>
                  </a:cubicBezTo>
                  <a:cubicBezTo>
                    <a:pt x="2815" y="3088"/>
                    <a:pt x="2815" y="3213"/>
                    <a:pt x="3041" y="3213"/>
                  </a:cubicBezTo>
                  <a:cubicBezTo>
                    <a:pt x="3146" y="3213"/>
                    <a:pt x="3300" y="3186"/>
                    <a:pt x="3526" y="3106"/>
                  </a:cubicBezTo>
                  <a:cubicBezTo>
                    <a:pt x="4256" y="2857"/>
                    <a:pt x="4852" y="2450"/>
                    <a:pt x="5102" y="2376"/>
                  </a:cubicBezTo>
                  <a:cubicBezTo>
                    <a:pt x="5356" y="2316"/>
                    <a:pt x="5509" y="2011"/>
                    <a:pt x="5509" y="2011"/>
                  </a:cubicBezTo>
                  <a:lnTo>
                    <a:pt x="5010" y="1277"/>
                  </a:lnTo>
                  <a:cubicBezTo>
                    <a:pt x="5010" y="1277"/>
                    <a:pt x="4894" y="584"/>
                    <a:pt x="4547" y="219"/>
                  </a:cubicBezTo>
                  <a:cubicBezTo>
                    <a:pt x="4395" y="50"/>
                    <a:pt x="4128" y="0"/>
                    <a:pt x="383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228898" y="2239660"/>
              <a:ext cx="754802" cy="453127"/>
            </a:xfrm>
            <a:custGeom>
              <a:avLst/>
              <a:gdLst/>
              <a:ahLst/>
              <a:cxnLst/>
              <a:rect l="l" t="t" r="r" b="b"/>
              <a:pathLst>
                <a:path w="5522" h="3315" extrusionOk="0">
                  <a:moveTo>
                    <a:pt x="3674" y="1"/>
                  </a:moveTo>
                  <a:cubicBezTo>
                    <a:pt x="3327" y="19"/>
                    <a:pt x="2962" y="75"/>
                    <a:pt x="2731" y="98"/>
                  </a:cubicBezTo>
                  <a:cubicBezTo>
                    <a:pt x="2670" y="103"/>
                    <a:pt x="2611" y="105"/>
                    <a:pt x="2553" y="105"/>
                  </a:cubicBezTo>
                  <a:cubicBezTo>
                    <a:pt x="2391" y="105"/>
                    <a:pt x="2243" y="87"/>
                    <a:pt x="2117" y="56"/>
                  </a:cubicBezTo>
                  <a:cubicBezTo>
                    <a:pt x="2022" y="43"/>
                    <a:pt x="1936" y="30"/>
                    <a:pt x="1860" y="30"/>
                  </a:cubicBezTo>
                  <a:cubicBezTo>
                    <a:pt x="1829" y="30"/>
                    <a:pt x="1799" y="32"/>
                    <a:pt x="1770" y="38"/>
                  </a:cubicBezTo>
                  <a:cubicBezTo>
                    <a:pt x="1867" y="56"/>
                    <a:pt x="1983" y="116"/>
                    <a:pt x="2154" y="135"/>
                  </a:cubicBezTo>
                  <a:lnTo>
                    <a:pt x="2154" y="172"/>
                  </a:lnTo>
                  <a:cubicBezTo>
                    <a:pt x="2277" y="185"/>
                    <a:pt x="2406" y="200"/>
                    <a:pt x="2553" y="200"/>
                  </a:cubicBezTo>
                  <a:cubicBezTo>
                    <a:pt x="2615" y="200"/>
                    <a:pt x="2681" y="197"/>
                    <a:pt x="2750" y="190"/>
                  </a:cubicBezTo>
                  <a:cubicBezTo>
                    <a:pt x="2981" y="172"/>
                    <a:pt x="3350" y="116"/>
                    <a:pt x="3674" y="98"/>
                  </a:cubicBezTo>
                  <a:cubicBezTo>
                    <a:pt x="4002" y="98"/>
                    <a:pt x="4311" y="135"/>
                    <a:pt x="4464" y="287"/>
                  </a:cubicBezTo>
                  <a:cubicBezTo>
                    <a:pt x="4792" y="652"/>
                    <a:pt x="4926" y="1327"/>
                    <a:pt x="4926" y="1327"/>
                  </a:cubicBezTo>
                  <a:lnTo>
                    <a:pt x="4926" y="1345"/>
                  </a:lnTo>
                  <a:lnTo>
                    <a:pt x="5406" y="2061"/>
                  </a:lnTo>
                  <a:cubicBezTo>
                    <a:pt x="5388" y="2080"/>
                    <a:pt x="5254" y="2329"/>
                    <a:pt x="5041" y="2385"/>
                  </a:cubicBezTo>
                  <a:cubicBezTo>
                    <a:pt x="4907" y="2426"/>
                    <a:pt x="4695" y="2542"/>
                    <a:pt x="4427" y="2676"/>
                  </a:cubicBezTo>
                  <a:cubicBezTo>
                    <a:pt x="4159" y="2828"/>
                    <a:pt x="3831" y="2986"/>
                    <a:pt x="3466" y="3101"/>
                  </a:cubicBezTo>
                  <a:cubicBezTo>
                    <a:pt x="3246" y="3186"/>
                    <a:pt x="3095" y="3210"/>
                    <a:pt x="2994" y="3210"/>
                  </a:cubicBezTo>
                  <a:cubicBezTo>
                    <a:pt x="2936" y="3210"/>
                    <a:pt x="2894" y="3202"/>
                    <a:pt x="2865" y="3193"/>
                  </a:cubicBezTo>
                  <a:cubicBezTo>
                    <a:pt x="2847" y="3175"/>
                    <a:pt x="2828" y="3156"/>
                    <a:pt x="2828" y="3138"/>
                  </a:cubicBezTo>
                  <a:lnTo>
                    <a:pt x="2810" y="3138"/>
                  </a:lnTo>
                  <a:lnTo>
                    <a:pt x="2810" y="3120"/>
                  </a:lnTo>
                  <a:lnTo>
                    <a:pt x="2810" y="3101"/>
                  </a:lnTo>
                  <a:cubicBezTo>
                    <a:pt x="2810" y="3101"/>
                    <a:pt x="2750" y="2986"/>
                    <a:pt x="2676" y="2847"/>
                  </a:cubicBezTo>
                  <a:cubicBezTo>
                    <a:pt x="2597" y="2713"/>
                    <a:pt x="2519" y="2579"/>
                    <a:pt x="2482" y="2523"/>
                  </a:cubicBezTo>
                  <a:cubicBezTo>
                    <a:pt x="2463" y="2482"/>
                    <a:pt x="2426" y="2426"/>
                    <a:pt x="2366" y="2408"/>
                  </a:cubicBezTo>
                  <a:cubicBezTo>
                    <a:pt x="2311" y="2366"/>
                    <a:pt x="2214" y="2366"/>
                    <a:pt x="2057" y="2329"/>
                  </a:cubicBezTo>
                  <a:cubicBezTo>
                    <a:pt x="1867" y="2311"/>
                    <a:pt x="1479" y="2311"/>
                    <a:pt x="1114" y="2311"/>
                  </a:cubicBezTo>
                  <a:cubicBezTo>
                    <a:pt x="925" y="2311"/>
                    <a:pt x="749" y="2311"/>
                    <a:pt x="596" y="2292"/>
                  </a:cubicBezTo>
                  <a:lnTo>
                    <a:pt x="536" y="2292"/>
                  </a:lnTo>
                  <a:cubicBezTo>
                    <a:pt x="524" y="2294"/>
                    <a:pt x="512" y="2294"/>
                    <a:pt x="499" y="2294"/>
                  </a:cubicBezTo>
                  <a:cubicBezTo>
                    <a:pt x="331" y="2294"/>
                    <a:pt x="119" y="2186"/>
                    <a:pt x="153" y="2061"/>
                  </a:cubicBezTo>
                  <a:lnTo>
                    <a:pt x="153" y="2038"/>
                  </a:lnTo>
                  <a:cubicBezTo>
                    <a:pt x="153" y="2001"/>
                    <a:pt x="134" y="1964"/>
                    <a:pt x="134" y="1923"/>
                  </a:cubicBezTo>
                  <a:cubicBezTo>
                    <a:pt x="93" y="1789"/>
                    <a:pt x="116" y="1636"/>
                    <a:pt x="208" y="1502"/>
                  </a:cubicBezTo>
                  <a:cubicBezTo>
                    <a:pt x="268" y="1442"/>
                    <a:pt x="402" y="1290"/>
                    <a:pt x="555" y="1137"/>
                  </a:cubicBezTo>
                  <a:cubicBezTo>
                    <a:pt x="596" y="1059"/>
                    <a:pt x="633" y="962"/>
                    <a:pt x="670" y="906"/>
                  </a:cubicBezTo>
                  <a:cubicBezTo>
                    <a:pt x="694" y="883"/>
                    <a:pt x="694" y="865"/>
                    <a:pt x="712" y="846"/>
                  </a:cubicBezTo>
                  <a:lnTo>
                    <a:pt x="712" y="846"/>
                  </a:lnTo>
                  <a:cubicBezTo>
                    <a:pt x="439" y="1096"/>
                    <a:pt x="231" y="1327"/>
                    <a:pt x="134" y="1442"/>
                  </a:cubicBezTo>
                  <a:cubicBezTo>
                    <a:pt x="19" y="1599"/>
                    <a:pt x="0" y="1789"/>
                    <a:pt x="19" y="1964"/>
                  </a:cubicBezTo>
                  <a:cubicBezTo>
                    <a:pt x="56" y="2117"/>
                    <a:pt x="153" y="2269"/>
                    <a:pt x="268" y="2329"/>
                  </a:cubicBezTo>
                  <a:cubicBezTo>
                    <a:pt x="324" y="2366"/>
                    <a:pt x="439" y="2385"/>
                    <a:pt x="596" y="2385"/>
                  </a:cubicBezTo>
                  <a:cubicBezTo>
                    <a:pt x="749" y="2408"/>
                    <a:pt x="925" y="2408"/>
                    <a:pt x="1114" y="2408"/>
                  </a:cubicBezTo>
                  <a:cubicBezTo>
                    <a:pt x="1479" y="2408"/>
                    <a:pt x="1886" y="2408"/>
                    <a:pt x="2038" y="2426"/>
                  </a:cubicBezTo>
                  <a:cubicBezTo>
                    <a:pt x="2195" y="2463"/>
                    <a:pt x="2288" y="2482"/>
                    <a:pt x="2329" y="2500"/>
                  </a:cubicBezTo>
                  <a:cubicBezTo>
                    <a:pt x="2366" y="2523"/>
                    <a:pt x="2366" y="2523"/>
                    <a:pt x="2403" y="2579"/>
                  </a:cubicBezTo>
                  <a:cubicBezTo>
                    <a:pt x="2426" y="2616"/>
                    <a:pt x="2519" y="2773"/>
                    <a:pt x="2579" y="2907"/>
                  </a:cubicBezTo>
                  <a:cubicBezTo>
                    <a:pt x="2657" y="3041"/>
                    <a:pt x="2713" y="3156"/>
                    <a:pt x="2713" y="3156"/>
                  </a:cubicBezTo>
                  <a:cubicBezTo>
                    <a:pt x="2713" y="3156"/>
                    <a:pt x="2713" y="3175"/>
                    <a:pt x="2731" y="3193"/>
                  </a:cubicBezTo>
                  <a:cubicBezTo>
                    <a:pt x="2750" y="3217"/>
                    <a:pt x="2791" y="3254"/>
                    <a:pt x="2828" y="3290"/>
                  </a:cubicBezTo>
                  <a:cubicBezTo>
                    <a:pt x="2869" y="3305"/>
                    <a:pt x="2920" y="3315"/>
                    <a:pt x="2984" y="3315"/>
                  </a:cubicBezTo>
                  <a:cubicBezTo>
                    <a:pt x="3102" y="3315"/>
                    <a:pt x="3267" y="3283"/>
                    <a:pt x="3503" y="3193"/>
                  </a:cubicBezTo>
                  <a:cubicBezTo>
                    <a:pt x="3868" y="3078"/>
                    <a:pt x="4214" y="2907"/>
                    <a:pt x="4482" y="2773"/>
                  </a:cubicBezTo>
                  <a:cubicBezTo>
                    <a:pt x="4755" y="2639"/>
                    <a:pt x="4968" y="2523"/>
                    <a:pt x="5083" y="2482"/>
                  </a:cubicBezTo>
                  <a:cubicBezTo>
                    <a:pt x="5351" y="2408"/>
                    <a:pt x="5522" y="2080"/>
                    <a:pt x="5522" y="2080"/>
                  </a:cubicBezTo>
                  <a:lnTo>
                    <a:pt x="5522" y="2061"/>
                  </a:lnTo>
                  <a:lnTo>
                    <a:pt x="5522" y="2038"/>
                  </a:lnTo>
                  <a:lnTo>
                    <a:pt x="5023" y="1308"/>
                  </a:lnTo>
                  <a:cubicBezTo>
                    <a:pt x="5023" y="1271"/>
                    <a:pt x="4907" y="615"/>
                    <a:pt x="4542" y="232"/>
                  </a:cubicBezTo>
                  <a:cubicBezTo>
                    <a:pt x="4367" y="38"/>
                    <a:pt x="4099" y="1"/>
                    <a:pt x="378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023179" y="2011796"/>
              <a:ext cx="423739" cy="388610"/>
            </a:xfrm>
            <a:custGeom>
              <a:avLst/>
              <a:gdLst/>
              <a:ahLst/>
              <a:cxnLst/>
              <a:rect l="l" t="t" r="r" b="b"/>
              <a:pathLst>
                <a:path w="3100" h="2843" extrusionOk="0">
                  <a:moveTo>
                    <a:pt x="912" y="1"/>
                  </a:moveTo>
                  <a:cubicBezTo>
                    <a:pt x="613" y="1"/>
                    <a:pt x="1" y="662"/>
                    <a:pt x="600" y="1474"/>
                  </a:cubicBezTo>
                  <a:cubicBezTo>
                    <a:pt x="1251" y="2342"/>
                    <a:pt x="2217" y="2823"/>
                    <a:pt x="2369" y="2841"/>
                  </a:cubicBezTo>
                  <a:cubicBezTo>
                    <a:pt x="2376" y="2842"/>
                    <a:pt x="2383" y="2842"/>
                    <a:pt x="2391" y="2842"/>
                  </a:cubicBezTo>
                  <a:cubicBezTo>
                    <a:pt x="2551" y="2842"/>
                    <a:pt x="2856" y="2655"/>
                    <a:pt x="2984" y="2416"/>
                  </a:cubicBezTo>
                  <a:cubicBezTo>
                    <a:pt x="3100" y="2167"/>
                    <a:pt x="3081" y="1899"/>
                    <a:pt x="3081" y="1899"/>
                  </a:cubicBezTo>
                  <a:cubicBezTo>
                    <a:pt x="3081" y="1899"/>
                    <a:pt x="2406" y="1626"/>
                    <a:pt x="1944" y="1164"/>
                  </a:cubicBezTo>
                  <a:cubicBezTo>
                    <a:pt x="1482" y="702"/>
                    <a:pt x="1251" y="106"/>
                    <a:pt x="965" y="9"/>
                  </a:cubicBezTo>
                  <a:cubicBezTo>
                    <a:pt x="949" y="3"/>
                    <a:pt x="931" y="1"/>
                    <a:pt x="912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55164" y="2002775"/>
              <a:ext cx="368380" cy="389293"/>
            </a:xfrm>
            <a:custGeom>
              <a:avLst/>
              <a:gdLst/>
              <a:ahLst/>
              <a:cxnLst/>
              <a:rect l="l" t="t" r="r" b="b"/>
              <a:pathLst>
                <a:path w="2695" h="2848" extrusionOk="0">
                  <a:moveTo>
                    <a:pt x="671" y="1"/>
                  </a:moveTo>
                  <a:cubicBezTo>
                    <a:pt x="615" y="1"/>
                    <a:pt x="518" y="38"/>
                    <a:pt x="440" y="98"/>
                  </a:cubicBezTo>
                  <a:cubicBezTo>
                    <a:pt x="347" y="172"/>
                    <a:pt x="232" y="269"/>
                    <a:pt x="153" y="421"/>
                  </a:cubicBezTo>
                  <a:cubicBezTo>
                    <a:pt x="19" y="712"/>
                    <a:pt x="1" y="1114"/>
                    <a:pt x="324" y="1558"/>
                  </a:cubicBezTo>
                  <a:cubicBezTo>
                    <a:pt x="652" y="2002"/>
                    <a:pt x="1059" y="2348"/>
                    <a:pt x="1405" y="2579"/>
                  </a:cubicBezTo>
                  <a:cubicBezTo>
                    <a:pt x="1576" y="2695"/>
                    <a:pt x="1710" y="2792"/>
                    <a:pt x="1849" y="2847"/>
                  </a:cubicBezTo>
                  <a:cubicBezTo>
                    <a:pt x="1849" y="2810"/>
                    <a:pt x="1867" y="2773"/>
                    <a:pt x="1886" y="2755"/>
                  </a:cubicBezTo>
                  <a:cubicBezTo>
                    <a:pt x="1770" y="2695"/>
                    <a:pt x="1618" y="2598"/>
                    <a:pt x="1461" y="2501"/>
                  </a:cubicBezTo>
                  <a:cubicBezTo>
                    <a:pt x="1133" y="2270"/>
                    <a:pt x="731" y="1923"/>
                    <a:pt x="403" y="1503"/>
                  </a:cubicBezTo>
                  <a:cubicBezTo>
                    <a:pt x="93" y="1096"/>
                    <a:pt x="135" y="731"/>
                    <a:pt x="250" y="463"/>
                  </a:cubicBezTo>
                  <a:cubicBezTo>
                    <a:pt x="324" y="347"/>
                    <a:pt x="403" y="232"/>
                    <a:pt x="500" y="172"/>
                  </a:cubicBezTo>
                  <a:cubicBezTo>
                    <a:pt x="573" y="130"/>
                    <a:pt x="632" y="110"/>
                    <a:pt x="675" y="110"/>
                  </a:cubicBezTo>
                  <a:cubicBezTo>
                    <a:pt x="690" y="110"/>
                    <a:pt x="702" y="112"/>
                    <a:pt x="712" y="116"/>
                  </a:cubicBezTo>
                  <a:cubicBezTo>
                    <a:pt x="828" y="153"/>
                    <a:pt x="962" y="329"/>
                    <a:pt x="1114" y="537"/>
                  </a:cubicBezTo>
                  <a:cubicBezTo>
                    <a:pt x="1271" y="768"/>
                    <a:pt x="1442" y="1041"/>
                    <a:pt x="1673" y="1272"/>
                  </a:cubicBezTo>
                  <a:cubicBezTo>
                    <a:pt x="2001" y="1600"/>
                    <a:pt x="2385" y="1808"/>
                    <a:pt x="2598" y="1905"/>
                  </a:cubicBezTo>
                  <a:cubicBezTo>
                    <a:pt x="2634" y="1886"/>
                    <a:pt x="2676" y="1868"/>
                    <a:pt x="2695" y="1849"/>
                  </a:cubicBezTo>
                  <a:cubicBezTo>
                    <a:pt x="2464" y="1734"/>
                    <a:pt x="2057" y="1521"/>
                    <a:pt x="1752" y="1193"/>
                  </a:cubicBezTo>
                  <a:cubicBezTo>
                    <a:pt x="1521" y="962"/>
                    <a:pt x="1345" y="712"/>
                    <a:pt x="1193" y="481"/>
                  </a:cubicBezTo>
                  <a:cubicBezTo>
                    <a:pt x="1059" y="269"/>
                    <a:pt x="925" y="75"/>
                    <a:pt x="749" y="19"/>
                  </a:cubicBezTo>
                  <a:cubicBezTo>
                    <a:pt x="731" y="19"/>
                    <a:pt x="712" y="1"/>
                    <a:pt x="67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486696" y="1889185"/>
              <a:ext cx="392164" cy="451624"/>
            </a:xfrm>
            <a:custGeom>
              <a:avLst/>
              <a:gdLst/>
              <a:ahLst/>
              <a:cxnLst/>
              <a:rect l="l" t="t" r="r" b="b"/>
              <a:pathLst>
                <a:path w="2869" h="3304" extrusionOk="0">
                  <a:moveTo>
                    <a:pt x="391" y="1"/>
                  </a:moveTo>
                  <a:cubicBezTo>
                    <a:pt x="219" y="1"/>
                    <a:pt x="1" y="287"/>
                    <a:pt x="18" y="772"/>
                  </a:cubicBezTo>
                  <a:cubicBezTo>
                    <a:pt x="55" y="1312"/>
                    <a:pt x="425" y="1696"/>
                    <a:pt x="559" y="1811"/>
                  </a:cubicBezTo>
                  <a:cubicBezTo>
                    <a:pt x="711" y="1945"/>
                    <a:pt x="711" y="2024"/>
                    <a:pt x="693" y="2218"/>
                  </a:cubicBezTo>
                  <a:cubicBezTo>
                    <a:pt x="674" y="2408"/>
                    <a:pt x="480" y="2662"/>
                    <a:pt x="134" y="2699"/>
                  </a:cubicBezTo>
                  <a:cubicBezTo>
                    <a:pt x="134" y="2699"/>
                    <a:pt x="1748" y="3304"/>
                    <a:pt x="2321" y="3304"/>
                  </a:cubicBezTo>
                  <a:cubicBezTo>
                    <a:pt x="2361" y="3304"/>
                    <a:pt x="2396" y="3301"/>
                    <a:pt x="2425" y="3295"/>
                  </a:cubicBezTo>
                  <a:cubicBezTo>
                    <a:pt x="2869" y="3198"/>
                    <a:pt x="2735" y="3064"/>
                    <a:pt x="2578" y="2662"/>
                  </a:cubicBezTo>
                  <a:cubicBezTo>
                    <a:pt x="2407" y="2237"/>
                    <a:pt x="2097" y="1945"/>
                    <a:pt x="1811" y="1677"/>
                  </a:cubicBezTo>
                  <a:cubicBezTo>
                    <a:pt x="1501" y="1391"/>
                    <a:pt x="1349" y="1275"/>
                    <a:pt x="1058" y="887"/>
                  </a:cubicBezTo>
                  <a:cubicBezTo>
                    <a:pt x="771" y="485"/>
                    <a:pt x="596" y="60"/>
                    <a:pt x="425" y="5"/>
                  </a:cubicBezTo>
                  <a:cubicBezTo>
                    <a:pt x="414" y="2"/>
                    <a:pt x="402" y="1"/>
                    <a:pt x="39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481502" y="1883034"/>
              <a:ext cx="386696" cy="433171"/>
            </a:xfrm>
            <a:custGeom>
              <a:avLst/>
              <a:gdLst/>
              <a:ahLst/>
              <a:cxnLst/>
              <a:rect l="l" t="t" r="r" b="b"/>
              <a:pathLst>
                <a:path w="2829" h="3169" extrusionOk="0">
                  <a:moveTo>
                    <a:pt x="441" y="0"/>
                  </a:moveTo>
                  <a:cubicBezTo>
                    <a:pt x="434" y="0"/>
                    <a:pt x="427" y="2"/>
                    <a:pt x="421" y="8"/>
                  </a:cubicBezTo>
                  <a:cubicBezTo>
                    <a:pt x="366" y="8"/>
                    <a:pt x="324" y="8"/>
                    <a:pt x="287" y="27"/>
                  </a:cubicBezTo>
                  <a:cubicBezTo>
                    <a:pt x="232" y="68"/>
                    <a:pt x="190" y="124"/>
                    <a:pt x="135" y="202"/>
                  </a:cubicBezTo>
                  <a:cubicBezTo>
                    <a:pt x="56" y="336"/>
                    <a:pt x="1" y="549"/>
                    <a:pt x="19" y="817"/>
                  </a:cubicBezTo>
                  <a:cubicBezTo>
                    <a:pt x="38" y="1376"/>
                    <a:pt x="421" y="1783"/>
                    <a:pt x="578" y="1898"/>
                  </a:cubicBezTo>
                  <a:cubicBezTo>
                    <a:pt x="634" y="1954"/>
                    <a:pt x="652" y="2014"/>
                    <a:pt x="671" y="2051"/>
                  </a:cubicBezTo>
                  <a:cubicBezTo>
                    <a:pt x="694" y="2106"/>
                    <a:pt x="694" y="2166"/>
                    <a:pt x="671" y="2263"/>
                  </a:cubicBezTo>
                  <a:cubicBezTo>
                    <a:pt x="652" y="2434"/>
                    <a:pt x="500" y="2665"/>
                    <a:pt x="153" y="2707"/>
                  </a:cubicBezTo>
                  <a:lnTo>
                    <a:pt x="153" y="2725"/>
                  </a:lnTo>
                  <a:cubicBezTo>
                    <a:pt x="190" y="2725"/>
                    <a:pt x="306" y="2744"/>
                    <a:pt x="306" y="2744"/>
                  </a:cubicBezTo>
                  <a:cubicBezTo>
                    <a:pt x="578" y="2647"/>
                    <a:pt x="749" y="2453"/>
                    <a:pt x="768" y="2282"/>
                  </a:cubicBezTo>
                  <a:cubicBezTo>
                    <a:pt x="786" y="2185"/>
                    <a:pt x="786" y="2106"/>
                    <a:pt x="768" y="2032"/>
                  </a:cubicBezTo>
                  <a:cubicBezTo>
                    <a:pt x="749" y="1954"/>
                    <a:pt x="712" y="1898"/>
                    <a:pt x="634" y="1820"/>
                  </a:cubicBezTo>
                  <a:cubicBezTo>
                    <a:pt x="500" y="1722"/>
                    <a:pt x="135" y="1320"/>
                    <a:pt x="116" y="817"/>
                  </a:cubicBezTo>
                  <a:cubicBezTo>
                    <a:pt x="116" y="567"/>
                    <a:pt x="153" y="373"/>
                    <a:pt x="232" y="258"/>
                  </a:cubicBezTo>
                  <a:cubicBezTo>
                    <a:pt x="269" y="184"/>
                    <a:pt x="306" y="142"/>
                    <a:pt x="347" y="124"/>
                  </a:cubicBezTo>
                  <a:cubicBezTo>
                    <a:pt x="384" y="105"/>
                    <a:pt x="421" y="105"/>
                    <a:pt x="440" y="105"/>
                  </a:cubicBezTo>
                  <a:cubicBezTo>
                    <a:pt x="500" y="124"/>
                    <a:pt x="597" y="221"/>
                    <a:pt x="694" y="396"/>
                  </a:cubicBezTo>
                  <a:cubicBezTo>
                    <a:pt x="786" y="549"/>
                    <a:pt x="902" y="761"/>
                    <a:pt x="1059" y="951"/>
                  </a:cubicBezTo>
                  <a:cubicBezTo>
                    <a:pt x="1345" y="1357"/>
                    <a:pt x="1521" y="1473"/>
                    <a:pt x="1807" y="1759"/>
                  </a:cubicBezTo>
                  <a:cubicBezTo>
                    <a:pt x="2098" y="2032"/>
                    <a:pt x="2403" y="2319"/>
                    <a:pt x="2560" y="2725"/>
                  </a:cubicBezTo>
                  <a:cubicBezTo>
                    <a:pt x="2579" y="2762"/>
                    <a:pt x="2597" y="2822"/>
                    <a:pt x="2616" y="2859"/>
                  </a:cubicBezTo>
                  <a:cubicBezTo>
                    <a:pt x="2694" y="2938"/>
                    <a:pt x="2773" y="3072"/>
                    <a:pt x="2810" y="3169"/>
                  </a:cubicBezTo>
                  <a:cubicBezTo>
                    <a:pt x="2828" y="3169"/>
                    <a:pt x="2828" y="3146"/>
                    <a:pt x="2828" y="3146"/>
                  </a:cubicBezTo>
                  <a:cubicBezTo>
                    <a:pt x="2828" y="3012"/>
                    <a:pt x="2731" y="2878"/>
                    <a:pt x="2657" y="2684"/>
                  </a:cubicBezTo>
                  <a:cubicBezTo>
                    <a:pt x="2482" y="2263"/>
                    <a:pt x="2172" y="1954"/>
                    <a:pt x="1867" y="1686"/>
                  </a:cubicBezTo>
                  <a:cubicBezTo>
                    <a:pt x="1576" y="1394"/>
                    <a:pt x="1424" y="1297"/>
                    <a:pt x="1156" y="895"/>
                  </a:cubicBezTo>
                  <a:cubicBezTo>
                    <a:pt x="999" y="701"/>
                    <a:pt x="883" y="489"/>
                    <a:pt x="786" y="336"/>
                  </a:cubicBezTo>
                  <a:cubicBezTo>
                    <a:pt x="671" y="165"/>
                    <a:pt x="597" y="50"/>
                    <a:pt x="481" y="8"/>
                  </a:cubicBezTo>
                  <a:cubicBezTo>
                    <a:pt x="469" y="8"/>
                    <a:pt x="454" y="0"/>
                    <a:pt x="44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4962625" y="2021775"/>
              <a:ext cx="440142" cy="433991"/>
            </a:xfrm>
            <a:custGeom>
              <a:avLst/>
              <a:gdLst/>
              <a:ahLst/>
              <a:cxnLst/>
              <a:rect l="l" t="t" r="r" b="b"/>
              <a:pathLst>
                <a:path w="3220" h="3175" extrusionOk="0">
                  <a:moveTo>
                    <a:pt x="780" y="0"/>
                  </a:moveTo>
                  <a:cubicBezTo>
                    <a:pt x="422" y="0"/>
                    <a:pt x="0" y="605"/>
                    <a:pt x="350" y="1170"/>
                  </a:cubicBezTo>
                  <a:cubicBezTo>
                    <a:pt x="733" y="1826"/>
                    <a:pt x="1579" y="2616"/>
                    <a:pt x="2022" y="2939"/>
                  </a:cubicBezTo>
                  <a:cubicBezTo>
                    <a:pt x="2235" y="3105"/>
                    <a:pt x="2429" y="3175"/>
                    <a:pt x="2595" y="3175"/>
                  </a:cubicBezTo>
                  <a:cubicBezTo>
                    <a:pt x="2776" y="3175"/>
                    <a:pt x="2924" y="3092"/>
                    <a:pt x="3025" y="2962"/>
                  </a:cubicBezTo>
                  <a:cubicBezTo>
                    <a:pt x="3219" y="2690"/>
                    <a:pt x="3196" y="2172"/>
                    <a:pt x="3196" y="2172"/>
                  </a:cubicBezTo>
                  <a:lnTo>
                    <a:pt x="3196" y="2112"/>
                  </a:lnTo>
                  <a:cubicBezTo>
                    <a:pt x="3196" y="2112"/>
                    <a:pt x="2563" y="1844"/>
                    <a:pt x="1967" y="1285"/>
                  </a:cubicBezTo>
                  <a:cubicBezTo>
                    <a:pt x="1371" y="707"/>
                    <a:pt x="1311" y="305"/>
                    <a:pt x="946" y="51"/>
                  </a:cubicBezTo>
                  <a:cubicBezTo>
                    <a:pt x="895" y="16"/>
                    <a:pt x="838" y="0"/>
                    <a:pt x="78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4976294" y="2016034"/>
              <a:ext cx="402415" cy="439185"/>
            </a:xfrm>
            <a:custGeom>
              <a:avLst/>
              <a:gdLst/>
              <a:ahLst/>
              <a:cxnLst/>
              <a:rect l="l" t="t" r="r" b="b"/>
              <a:pathLst>
                <a:path w="2944" h="3213" extrusionOk="0">
                  <a:moveTo>
                    <a:pt x="693" y="1"/>
                  </a:moveTo>
                  <a:cubicBezTo>
                    <a:pt x="633" y="1"/>
                    <a:pt x="578" y="19"/>
                    <a:pt x="518" y="38"/>
                  </a:cubicBezTo>
                  <a:cubicBezTo>
                    <a:pt x="402" y="75"/>
                    <a:pt x="305" y="172"/>
                    <a:pt x="231" y="287"/>
                  </a:cubicBezTo>
                  <a:cubicBezTo>
                    <a:pt x="56" y="518"/>
                    <a:pt x="0" y="883"/>
                    <a:pt x="190" y="1230"/>
                  </a:cubicBezTo>
                  <a:cubicBezTo>
                    <a:pt x="596" y="1905"/>
                    <a:pt x="1442" y="2695"/>
                    <a:pt x="1885" y="3023"/>
                  </a:cubicBezTo>
                  <a:cubicBezTo>
                    <a:pt x="2001" y="3120"/>
                    <a:pt x="2098" y="3175"/>
                    <a:pt x="2195" y="3212"/>
                  </a:cubicBezTo>
                  <a:cubicBezTo>
                    <a:pt x="2213" y="3175"/>
                    <a:pt x="2232" y="3138"/>
                    <a:pt x="2250" y="3120"/>
                  </a:cubicBezTo>
                  <a:cubicBezTo>
                    <a:pt x="2153" y="3078"/>
                    <a:pt x="2056" y="3023"/>
                    <a:pt x="1941" y="2944"/>
                  </a:cubicBezTo>
                  <a:cubicBezTo>
                    <a:pt x="1520" y="2616"/>
                    <a:pt x="670" y="1826"/>
                    <a:pt x="287" y="1175"/>
                  </a:cubicBezTo>
                  <a:cubicBezTo>
                    <a:pt x="93" y="865"/>
                    <a:pt x="171" y="555"/>
                    <a:pt x="305" y="347"/>
                  </a:cubicBezTo>
                  <a:cubicBezTo>
                    <a:pt x="384" y="232"/>
                    <a:pt x="481" y="153"/>
                    <a:pt x="555" y="135"/>
                  </a:cubicBezTo>
                  <a:cubicBezTo>
                    <a:pt x="599" y="116"/>
                    <a:pt x="643" y="106"/>
                    <a:pt x="685" y="106"/>
                  </a:cubicBezTo>
                  <a:cubicBezTo>
                    <a:pt x="736" y="106"/>
                    <a:pt x="784" y="121"/>
                    <a:pt x="827" y="153"/>
                  </a:cubicBezTo>
                  <a:cubicBezTo>
                    <a:pt x="980" y="269"/>
                    <a:pt x="1095" y="421"/>
                    <a:pt x="1229" y="615"/>
                  </a:cubicBezTo>
                  <a:cubicBezTo>
                    <a:pt x="1363" y="828"/>
                    <a:pt x="1539" y="1078"/>
                    <a:pt x="1825" y="1364"/>
                  </a:cubicBezTo>
                  <a:cubicBezTo>
                    <a:pt x="2232" y="1752"/>
                    <a:pt x="2657" y="1983"/>
                    <a:pt x="2865" y="2099"/>
                  </a:cubicBezTo>
                  <a:cubicBezTo>
                    <a:pt x="2907" y="2080"/>
                    <a:pt x="2925" y="2057"/>
                    <a:pt x="2943" y="2020"/>
                  </a:cubicBezTo>
                  <a:cubicBezTo>
                    <a:pt x="2712" y="1905"/>
                    <a:pt x="2310" y="1674"/>
                    <a:pt x="1904" y="1290"/>
                  </a:cubicBezTo>
                  <a:cubicBezTo>
                    <a:pt x="1617" y="999"/>
                    <a:pt x="1442" y="768"/>
                    <a:pt x="1308" y="555"/>
                  </a:cubicBezTo>
                  <a:cubicBezTo>
                    <a:pt x="1174" y="366"/>
                    <a:pt x="1077" y="190"/>
                    <a:pt x="883" y="56"/>
                  </a:cubicBezTo>
                  <a:cubicBezTo>
                    <a:pt x="827" y="19"/>
                    <a:pt x="749" y="1"/>
                    <a:pt x="6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002129" y="2150811"/>
              <a:ext cx="358264" cy="402279"/>
            </a:xfrm>
            <a:custGeom>
              <a:avLst/>
              <a:gdLst/>
              <a:ahLst/>
              <a:cxnLst/>
              <a:rect l="l" t="t" r="r" b="b"/>
              <a:pathLst>
                <a:path w="2621" h="2943" extrusionOk="0">
                  <a:moveTo>
                    <a:pt x="341" y="1"/>
                  </a:moveTo>
                  <a:cubicBezTo>
                    <a:pt x="211" y="1"/>
                    <a:pt x="111" y="113"/>
                    <a:pt x="79" y="304"/>
                  </a:cubicBezTo>
                  <a:cubicBezTo>
                    <a:pt x="1" y="632"/>
                    <a:pt x="158" y="1418"/>
                    <a:pt x="754" y="2134"/>
                  </a:cubicBezTo>
                  <a:cubicBezTo>
                    <a:pt x="1368" y="2827"/>
                    <a:pt x="1983" y="2942"/>
                    <a:pt x="1983" y="2942"/>
                  </a:cubicBezTo>
                  <a:cubicBezTo>
                    <a:pt x="1983" y="2942"/>
                    <a:pt x="2445" y="2711"/>
                    <a:pt x="2505" y="2457"/>
                  </a:cubicBezTo>
                  <a:cubicBezTo>
                    <a:pt x="2584" y="2226"/>
                    <a:pt x="2620" y="2037"/>
                    <a:pt x="2505" y="1843"/>
                  </a:cubicBezTo>
                  <a:cubicBezTo>
                    <a:pt x="2371" y="1630"/>
                    <a:pt x="2195" y="1672"/>
                    <a:pt x="1599" y="1210"/>
                  </a:cubicBezTo>
                  <a:cubicBezTo>
                    <a:pt x="1003" y="748"/>
                    <a:pt x="943" y="494"/>
                    <a:pt x="657" y="189"/>
                  </a:cubicBezTo>
                  <a:cubicBezTo>
                    <a:pt x="545" y="59"/>
                    <a:pt x="435" y="1"/>
                    <a:pt x="34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999668" y="2144933"/>
              <a:ext cx="318351" cy="415674"/>
            </a:xfrm>
            <a:custGeom>
              <a:avLst/>
              <a:gdLst/>
              <a:ahLst/>
              <a:cxnLst/>
              <a:rect l="l" t="t" r="r" b="b"/>
              <a:pathLst>
                <a:path w="2329" h="3041" extrusionOk="0">
                  <a:moveTo>
                    <a:pt x="291" y="1"/>
                  </a:moveTo>
                  <a:cubicBezTo>
                    <a:pt x="153" y="38"/>
                    <a:pt x="79" y="172"/>
                    <a:pt x="37" y="347"/>
                  </a:cubicBezTo>
                  <a:cubicBezTo>
                    <a:pt x="0" y="518"/>
                    <a:pt x="19" y="809"/>
                    <a:pt x="134" y="1137"/>
                  </a:cubicBezTo>
                  <a:cubicBezTo>
                    <a:pt x="231" y="1461"/>
                    <a:pt x="425" y="1849"/>
                    <a:pt x="730" y="2195"/>
                  </a:cubicBezTo>
                  <a:cubicBezTo>
                    <a:pt x="1349" y="2907"/>
                    <a:pt x="1982" y="3041"/>
                    <a:pt x="1982" y="3041"/>
                  </a:cubicBezTo>
                  <a:lnTo>
                    <a:pt x="2024" y="3041"/>
                  </a:lnTo>
                  <a:cubicBezTo>
                    <a:pt x="2024" y="3041"/>
                    <a:pt x="2061" y="3004"/>
                    <a:pt x="2116" y="2985"/>
                  </a:cubicBezTo>
                  <a:cubicBezTo>
                    <a:pt x="2042" y="2962"/>
                    <a:pt x="1964" y="2944"/>
                    <a:pt x="1908" y="2907"/>
                  </a:cubicBezTo>
                  <a:cubicBezTo>
                    <a:pt x="1733" y="2847"/>
                    <a:pt x="1271" y="2676"/>
                    <a:pt x="809" y="2135"/>
                  </a:cubicBezTo>
                  <a:cubicBezTo>
                    <a:pt x="522" y="1789"/>
                    <a:pt x="328" y="1424"/>
                    <a:pt x="231" y="1096"/>
                  </a:cubicBezTo>
                  <a:cubicBezTo>
                    <a:pt x="134" y="791"/>
                    <a:pt x="116" y="518"/>
                    <a:pt x="134" y="366"/>
                  </a:cubicBezTo>
                  <a:cubicBezTo>
                    <a:pt x="176" y="213"/>
                    <a:pt x="231" y="116"/>
                    <a:pt x="328" y="98"/>
                  </a:cubicBezTo>
                  <a:cubicBezTo>
                    <a:pt x="341" y="94"/>
                    <a:pt x="355" y="92"/>
                    <a:pt x="369" y="92"/>
                  </a:cubicBezTo>
                  <a:cubicBezTo>
                    <a:pt x="439" y="92"/>
                    <a:pt x="523" y="142"/>
                    <a:pt x="638" y="269"/>
                  </a:cubicBezTo>
                  <a:cubicBezTo>
                    <a:pt x="906" y="560"/>
                    <a:pt x="984" y="828"/>
                    <a:pt x="1599" y="1290"/>
                  </a:cubicBezTo>
                  <a:cubicBezTo>
                    <a:pt x="1885" y="1521"/>
                    <a:pt x="2079" y="1636"/>
                    <a:pt x="2213" y="1692"/>
                  </a:cubicBezTo>
                  <a:cubicBezTo>
                    <a:pt x="2232" y="1715"/>
                    <a:pt x="2255" y="1733"/>
                    <a:pt x="2273" y="1733"/>
                  </a:cubicBezTo>
                  <a:cubicBezTo>
                    <a:pt x="2292" y="1715"/>
                    <a:pt x="2310" y="1673"/>
                    <a:pt x="2329" y="1636"/>
                  </a:cubicBezTo>
                  <a:cubicBezTo>
                    <a:pt x="2310" y="1636"/>
                    <a:pt x="2292" y="1618"/>
                    <a:pt x="2273" y="1618"/>
                  </a:cubicBezTo>
                  <a:cubicBezTo>
                    <a:pt x="2139" y="1539"/>
                    <a:pt x="1945" y="1424"/>
                    <a:pt x="1654" y="1211"/>
                  </a:cubicBezTo>
                  <a:cubicBezTo>
                    <a:pt x="1058" y="749"/>
                    <a:pt x="1003" y="500"/>
                    <a:pt x="712" y="190"/>
                  </a:cubicBezTo>
                  <a:cubicBezTo>
                    <a:pt x="596" y="56"/>
                    <a:pt x="481" y="1"/>
                    <a:pt x="36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6790722" y="1138889"/>
              <a:ext cx="282538" cy="281855"/>
            </a:xfrm>
            <a:custGeom>
              <a:avLst/>
              <a:gdLst/>
              <a:ahLst/>
              <a:cxnLst/>
              <a:rect l="l" t="t" r="r" b="b"/>
              <a:pathLst>
                <a:path w="2067" h="2062" extrusionOk="0">
                  <a:moveTo>
                    <a:pt x="1103" y="1"/>
                  </a:moveTo>
                  <a:cubicBezTo>
                    <a:pt x="802" y="1"/>
                    <a:pt x="528" y="65"/>
                    <a:pt x="528" y="65"/>
                  </a:cubicBezTo>
                  <a:cubicBezTo>
                    <a:pt x="528" y="65"/>
                    <a:pt x="144" y="139"/>
                    <a:pt x="66" y="448"/>
                  </a:cubicBezTo>
                  <a:cubicBezTo>
                    <a:pt x="1" y="705"/>
                    <a:pt x="257" y="2062"/>
                    <a:pt x="444" y="2062"/>
                  </a:cubicBezTo>
                  <a:cubicBezTo>
                    <a:pt x="482" y="2062"/>
                    <a:pt x="517" y="2005"/>
                    <a:pt x="546" y="1871"/>
                  </a:cubicBezTo>
                  <a:cubicBezTo>
                    <a:pt x="722" y="1081"/>
                    <a:pt x="1683" y="1104"/>
                    <a:pt x="1798" y="892"/>
                  </a:cubicBezTo>
                  <a:cubicBezTo>
                    <a:pt x="1932" y="661"/>
                    <a:pt x="2066" y="351"/>
                    <a:pt x="1664" y="120"/>
                  </a:cubicBezTo>
                  <a:cubicBezTo>
                    <a:pt x="1512" y="28"/>
                    <a:pt x="1302" y="1"/>
                    <a:pt x="1103" y="1"/>
                  </a:cubicBezTo>
                  <a:close/>
                </a:path>
              </a:pathLst>
            </a:custGeom>
            <a:solidFill>
              <a:srgbClr val="AA2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6792089" y="1130825"/>
              <a:ext cx="268596" cy="296481"/>
            </a:xfrm>
            <a:custGeom>
              <a:avLst/>
              <a:gdLst/>
              <a:ahLst/>
              <a:cxnLst/>
              <a:rect l="l" t="t" r="r" b="b"/>
              <a:pathLst>
                <a:path w="1965" h="2169" extrusionOk="0">
                  <a:moveTo>
                    <a:pt x="943" y="101"/>
                  </a:moveTo>
                  <a:cubicBezTo>
                    <a:pt x="1174" y="101"/>
                    <a:pt x="1460" y="124"/>
                    <a:pt x="1636" y="216"/>
                  </a:cubicBezTo>
                  <a:cubicBezTo>
                    <a:pt x="1825" y="332"/>
                    <a:pt x="1867" y="447"/>
                    <a:pt x="1867" y="563"/>
                  </a:cubicBezTo>
                  <a:cubicBezTo>
                    <a:pt x="1867" y="678"/>
                    <a:pt x="1807" y="794"/>
                    <a:pt x="1752" y="909"/>
                  </a:cubicBezTo>
                  <a:cubicBezTo>
                    <a:pt x="1733" y="951"/>
                    <a:pt x="1654" y="988"/>
                    <a:pt x="1557" y="1025"/>
                  </a:cubicBezTo>
                  <a:cubicBezTo>
                    <a:pt x="1442" y="1085"/>
                    <a:pt x="1308" y="1122"/>
                    <a:pt x="1174" y="1182"/>
                  </a:cubicBezTo>
                  <a:cubicBezTo>
                    <a:pt x="883" y="1297"/>
                    <a:pt x="578" y="1510"/>
                    <a:pt x="499" y="1912"/>
                  </a:cubicBezTo>
                  <a:cubicBezTo>
                    <a:pt x="481" y="2009"/>
                    <a:pt x="439" y="2064"/>
                    <a:pt x="439" y="2064"/>
                  </a:cubicBezTo>
                  <a:lnTo>
                    <a:pt x="421" y="2046"/>
                  </a:lnTo>
                  <a:cubicBezTo>
                    <a:pt x="384" y="1990"/>
                    <a:pt x="305" y="1815"/>
                    <a:pt x="250" y="1625"/>
                  </a:cubicBezTo>
                  <a:cubicBezTo>
                    <a:pt x="208" y="1413"/>
                    <a:pt x="153" y="1182"/>
                    <a:pt x="134" y="969"/>
                  </a:cubicBezTo>
                  <a:cubicBezTo>
                    <a:pt x="116" y="854"/>
                    <a:pt x="93" y="757"/>
                    <a:pt x="93" y="678"/>
                  </a:cubicBezTo>
                  <a:cubicBezTo>
                    <a:pt x="93" y="604"/>
                    <a:pt x="93" y="544"/>
                    <a:pt x="116" y="526"/>
                  </a:cubicBezTo>
                  <a:cubicBezTo>
                    <a:pt x="171" y="258"/>
                    <a:pt x="536" y="161"/>
                    <a:pt x="536" y="161"/>
                  </a:cubicBezTo>
                  <a:cubicBezTo>
                    <a:pt x="536" y="161"/>
                    <a:pt x="712" y="124"/>
                    <a:pt x="943" y="101"/>
                  </a:cubicBezTo>
                  <a:close/>
                  <a:moveTo>
                    <a:pt x="1102" y="0"/>
                  </a:moveTo>
                  <a:cubicBezTo>
                    <a:pt x="1047" y="0"/>
                    <a:pt x="993" y="3"/>
                    <a:pt x="943" y="8"/>
                  </a:cubicBezTo>
                  <a:cubicBezTo>
                    <a:pt x="693" y="27"/>
                    <a:pt x="499" y="64"/>
                    <a:pt x="499" y="64"/>
                  </a:cubicBezTo>
                  <a:cubicBezTo>
                    <a:pt x="499" y="64"/>
                    <a:pt x="93" y="161"/>
                    <a:pt x="0" y="489"/>
                  </a:cubicBezTo>
                  <a:lnTo>
                    <a:pt x="0" y="701"/>
                  </a:lnTo>
                  <a:cubicBezTo>
                    <a:pt x="0" y="775"/>
                    <a:pt x="19" y="872"/>
                    <a:pt x="19" y="969"/>
                  </a:cubicBezTo>
                  <a:cubicBezTo>
                    <a:pt x="56" y="1182"/>
                    <a:pt x="93" y="1431"/>
                    <a:pt x="153" y="1644"/>
                  </a:cubicBezTo>
                  <a:cubicBezTo>
                    <a:pt x="208" y="1856"/>
                    <a:pt x="268" y="2027"/>
                    <a:pt x="347" y="2124"/>
                  </a:cubicBezTo>
                  <a:cubicBezTo>
                    <a:pt x="365" y="2143"/>
                    <a:pt x="384" y="2161"/>
                    <a:pt x="421" y="2161"/>
                  </a:cubicBezTo>
                  <a:cubicBezTo>
                    <a:pt x="426" y="2167"/>
                    <a:pt x="434" y="2169"/>
                    <a:pt x="442" y="2169"/>
                  </a:cubicBezTo>
                  <a:cubicBezTo>
                    <a:pt x="462" y="2169"/>
                    <a:pt x="486" y="2156"/>
                    <a:pt x="499" y="2143"/>
                  </a:cubicBezTo>
                  <a:cubicBezTo>
                    <a:pt x="555" y="2106"/>
                    <a:pt x="578" y="2046"/>
                    <a:pt x="596" y="1949"/>
                  </a:cubicBezTo>
                  <a:cubicBezTo>
                    <a:pt x="670" y="1565"/>
                    <a:pt x="943" y="1394"/>
                    <a:pt x="1211" y="1279"/>
                  </a:cubicBezTo>
                  <a:cubicBezTo>
                    <a:pt x="1345" y="1219"/>
                    <a:pt x="1479" y="1182"/>
                    <a:pt x="1594" y="1122"/>
                  </a:cubicBezTo>
                  <a:cubicBezTo>
                    <a:pt x="1710" y="1085"/>
                    <a:pt x="1807" y="1048"/>
                    <a:pt x="1849" y="969"/>
                  </a:cubicBezTo>
                  <a:cubicBezTo>
                    <a:pt x="1904" y="854"/>
                    <a:pt x="1964" y="720"/>
                    <a:pt x="1964" y="563"/>
                  </a:cubicBezTo>
                  <a:cubicBezTo>
                    <a:pt x="1964" y="410"/>
                    <a:pt x="1886" y="258"/>
                    <a:pt x="1691" y="142"/>
                  </a:cubicBezTo>
                  <a:cubicBezTo>
                    <a:pt x="1525" y="37"/>
                    <a:pt x="1302" y="0"/>
                    <a:pt x="110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915357" y="865098"/>
              <a:ext cx="439732" cy="569451"/>
            </a:xfrm>
            <a:custGeom>
              <a:avLst/>
              <a:gdLst/>
              <a:ahLst/>
              <a:cxnLst/>
              <a:rect l="l" t="t" r="r" b="b"/>
              <a:pathLst>
                <a:path w="3217" h="4166" extrusionOk="0">
                  <a:moveTo>
                    <a:pt x="2719" y="0"/>
                  </a:moveTo>
                  <a:cubicBezTo>
                    <a:pt x="2078" y="0"/>
                    <a:pt x="819" y="24"/>
                    <a:pt x="731" y="81"/>
                  </a:cubicBezTo>
                  <a:cubicBezTo>
                    <a:pt x="616" y="159"/>
                    <a:pt x="1" y="950"/>
                    <a:pt x="250" y="2202"/>
                  </a:cubicBezTo>
                  <a:cubicBezTo>
                    <a:pt x="482" y="3472"/>
                    <a:pt x="907" y="4165"/>
                    <a:pt x="907" y="4165"/>
                  </a:cubicBezTo>
                  <a:lnTo>
                    <a:pt x="1849" y="4050"/>
                  </a:lnTo>
                  <a:cubicBezTo>
                    <a:pt x="1849" y="4050"/>
                    <a:pt x="1655" y="2950"/>
                    <a:pt x="2002" y="1837"/>
                  </a:cubicBezTo>
                  <a:cubicBezTo>
                    <a:pt x="2371" y="737"/>
                    <a:pt x="2926" y="196"/>
                    <a:pt x="3004" y="159"/>
                  </a:cubicBezTo>
                  <a:cubicBezTo>
                    <a:pt x="3044" y="141"/>
                    <a:pt x="3092" y="136"/>
                    <a:pt x="3131" y="136"/>
                  </a:cubicBezTo>
                  <a:cubicBezTo>
                    <a:pt x="3170" y="136"/>
                    <a:pt x="3198" y="141"/>
                    <a:pt x="3198" y="141"/>
                  </a:cubicBezTo>
                  <a:cubicBezTo>
                    <a:pt x="3198" y="141"/>
                    <a:pt x="3217" y="44"/>
                    <a:pt x="3083" y="7"/>
                  </a:cubicBezTo>
                  <a:cubicBezTo>
                    <a:pt x="3056" y="3"/>
                    <a:pt x="2917" y="0"/>
                    <a:pt x="2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926156" y="857717"/>
              <a:ext cx="433991" cy="584350"/>
            </a:xfrm>
            <a:custGeom>
              <a:avLst/>
              <a:gdLst/>
              <a:ahLst/>
              <a:cxnLst/>
              <a:rect l="l" t="t" r="r" b="b"/>
              <a:pathLst>
                <a:path w="3175" h="4275" extrusionOk="0">
                  <a:moveTo>
                    <a:pt x="2597" y="98"/>
                  </a:moveTo>
                  <a:cubicBezTo>
                    <a:pt x="2713" y="116"/>
                    <a:pt x="2810" y="116"/>
                    <a:pt x="2870" y="116"/>
                  </a:cubicBezTo>
                  <a:lnTo>
                    <a:pt x="3004" y="116"/>
                  </a:lnTo>
                  <a:cubicBezTo>
                    <a:pt x="3041" y="135"/>
                    <a:pt x="3041" y="135"/>
                    <a:pt x="3041" y="158"/>
                  </a:cubicBezTo>
                  <a:cubicBezTo>
                    <a:pt x="3016" y="158"/>
                    <a:pt x="2990" y="148"/>
                    <a:pt x="2958" y="148"/>
                  </a:cubicBezTo>
                  <a:cubicBezTo>
                    <a:pt x="2942" y="148"/>
                    <a:pt x="2925" y="150"/>
                    <a:pt x="2907" y="158"/>
                  </a:cubicBezTo>
                  <a:cubicBezTo>
                    <a:pt x="2888" y="176"/>
                    <a:pt x="2870" y="195"/>
                    <a:pt x="2847" y="213"/>
                  </a:cubicBezTo>
                  <a:cubicBezTo>
                    <a:pt x="2810" y="232"/>
                    <a:pt x="2791" y="250"/>
                    <a:pt x="2754" y="292"/>
                  </a:cubicBezTo>
                  <a:cubicBezTo>
                    <a:pt x="2676" y="366"/>
                    <a:pt x="2579" y="481"/>
                    <a:pt x="2482" y="620"/>
                  </a:cubicBezTo>
                  <a:cubicBezTo>
                    <a:pt x="2292" y="906"/>
                    <a:pt x="2061" y="1313"/>
                    <a:pt x="1886" y="1868"/>
                  </a:cubicBezTo>
                  <a:cubicBezTo>
                    <a:pt x="1539" y="2949"/>
                    <a:pt x="1715" y="3970"/>
                    <a:pt x="1715" y="4044"/>
                  </a:cubicBezTo>
                  <a:lnTo>
                    <a:pt x="865" y="4159"/>
                  </a:lnTo>
                  <a:cubicBezTo>
                    <a:pt x="828" y="4122"/>
                    <a:pt x="444" y="3466"/>
                    <a:pt x="213" y="2256"/>
                  </a:cubicBezTo>
                  <a:cubicBezTo>
                    <a:pt x="98" y="1637"/>
                    <a:pt x="190" y="1137"/>
                    <a:pt x="329" y="772"/>
                  </a:cubicBezTo>
                  <a:cubicBezTo>
                    <a:pt x="384" y="597"/>
                    <a:pt x="463" y="463"/>
                    <a:pt x="537" y="347"/>
                  </a:cubicBezTo>
                  <a:cubicBezTo>
                    <a:pt x="597" y="250"/>
                    <a:pt x="675" y="195"/>
                    <a:pt x="675" y="176"/>
                  </a:cubicBezTo>
                  <a:cubicBezTo>
                    <a:pt x="675" y="183"/>
                    <a:pt x="677" y="185"/>
                    <a:pt x="681" y="185"/>
                  </a:cubicBezTo>
                  <a:cubicBezTo>
                    <a:pt x="687" y="185"/>
                    <a:pt x="700" y="176"/>
                    <a:pt x="712" y="176"/>
                  </a:cubicBezTo>
                  <a:cubicBezTo>
                    <a:pt x="731" y="176"/>
                    <a:pt x="749" y="176"/>
                    <a:pt x="791" y="158"/>
                  </a:cubicBezTo>
                  <a:cubicBezTo>
                    <a:pt x="846" y="158"/>
                    <a:pt x="943" y="158"/>
                    <a:pt x="1059" y="135"/>
                  </a:cubicBezTo>
                  <a:cubicBezTo>
                    <a:pt x="1271" y="135"/>
                    <a:pt x="1558" y="116"/>
                    <a:pt x="1830" y="116"/>
                  </a:cubicBezTo>
                  <a:cubicBezTo>
                    <a:pt x="2117" y="116"/>
                    <a:pt x="2385" y="98"/>
                    <a:pt x="2597" y="98"/>
                  </a:cubicBezTo>
                  <a:close/>
                  <a:moveTo>
                    <a:pt x="1830" y="1"/>
                  </a:moveTo>
                  <a:cubicBezTo>
                    <a:pt x="1539" y="19"/>
                    <a:pt x="1271" y="19"/>
                    <a:pt x="1059" y="42"/>
                  </a:cubicBezTo>
                  <a:cubicBezTo>
                    <a:pt x="943" y="42"/>
                    <a:pt x="846" y="61"/>
                    <a:pt x="768" y="61"/>
                  </a:cubicBezTo>
                  <a:cubicBezTo>
                    <a:pt x="731" y="61"/>
                    <a:pt x="712" y="61"/>
                    <a:pt x="694" y="79"/>
                  </a:cubicBezTo>
                  <a:cubicBezTo>
                    <a:pt x="652" y="79"/>
                    <a:pt x="634" y="79"/>
                    <a:pt x="615" y="98"/>
                  </a:cubicBezTo>
                  <a:cubicBezTo>
                    <a:pt x="578" y="116"/>
                    <a:pt x="518" y="195"/>
                    <a:pt x="444" y="292"/>
                  </a:cubicBezTo>
                  <a:cubicBezTo>
                    <a:pt x="366" y="407"/>
                    <a:pt x="287" y="560"/>
                    <a:pt x="232" y="736"/>
                  </a:cubicBezTo>
                  <a:cubicBezTo>
                    <a:pt x="74" y="1101"/>
                    <a:pt x="1" y="1637"/>
                    <a:pt x="116" y="2274"/>
                  </a:cubicBezTo>
                  <a:cubicBezTo>
                    <a:pt x="366" y="3545"/>
                    <a:pt x="791" y="4256"/>
                    <a:pt x="791" y="4256"/>
                  </a:cubicBezTo>
                  <a:lnTo>
                    <a:pt x="809" y="4275"/>
                  </a:lnTo>
                  <a:lnTo>
                    <a:pt x="1830" y="4141"/>
                  </a:lnTo>
                  <a:lnTo>
                    <a:pt x="1830" y="4085"/>
                  </a:lnTo>
                  <a:cubicBezTo>
                    <a:pt x="1830" y="4085"/>
                    <a:pt x="1636" y="3004"/>
                    <a:pt x="1983" y="1909"/>
                  </a:cubicBezTo>
                  <a:cubicBezTo>
                    <a:pt x="2154" y="1350"/>
                    <a:pt x="2385" y="943"/>
                    <a:pt x="2579" y="675"/>
                  </a:cubicBezTo>
                  <a:cubicBezTo>
                    <a:pt x="2676" y="541"/>
                    <a:pt x="2754" y="444"/>
                    <a:pt x="2828" y="366"/>
                  </a:cubicBezTo>
                  <a:lnTo>
                    <a:pt x="2907" y="292"/>
                  </a:lnTo>
                  <a:lnTo>
                    <a:pt x="2944" y="250"/>
                  </a:lnTo>
                  <a:cubicBezTo>
                    <a:pt x="2970" y="244"/>
                    <a:pt x="2996" y="242"/>
                    <a:pt x="3019" y="242"/>
                  </a:cubicBezTo>
                  <a:cubicBezTo>
                    <a:pt x="3066" y="242"/>
                    <a:pt x="3101" y="250"/>
                    <a:pt x="3101" y="250"/>
                  </a:cubicBezTo>
                  <a:lnTo>
                    <a:pt x="3156" y="250"/>
                  </a:lnTo>
                  <a:lnTo>
                    <a:pt x="3156" y="213"/>
                  </a:lnTo>
                  <a:cubicBezTo>
                    <a:pt x="3156" y="213"/>
                    <a:pt x="3175" y="176"/>
                    <a:pt x="3156" y="116"/>
                  </a:cubicBezTo>
                  <a:cubicBezTo>
                    <a:pt x="3138" y="79"/>
                    <a:pt x="3101" y="42"/>
                    <a:pt x="3022" y="19"/>
                  </a:cubicBezTo>
                  <a:lnTo>
                    <a:pt x="2962" y="19"/>
                  </a:lnTo>
                  <a:cubicBezTo>
                    <a:pt x="2944" y="1"/>
                    <a:pt x="2907" y="1"/>
                    <a:pt x="28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944472" y="1118659"/>
              <a:ext cx="976513" cy="732658"/>
            </a:xfrm>
            <a:custGeom>
              <a:avLst/>
              <a:gdLst/>
              <a:ahLst/>
              <a:cxnLst/>
              <a:rect l="l" t="t" r="r" b="b"/>
              <a:pathLst>
                <a:path w="7144" h="5360" extrusionOk="0">
                  <a:moveTo>
                    <a:pt x="2657" y="0"/>
                  </a:moveTo>
                  <a:cubicBezTo>
                    <a:pt x="2657" y="0"/>
                    <a:pt x="2870" y="1174"/>
                    <a:pt x="2542" y="1654"/>
                  </a:cubicBezTo>
                  <a:cubicBezTo>
                    <a:pt x="2195" y="2135"/>
                    <a:pt x="1521" y="2153"/>
                    <a:pt x="1521" y="2153"/>
                  </a:cubicBezTo>
                  <a:cubicBezTo>
                    <a:pt x="1521" y="2153"/>
                    <a:pt x="1318" y="1886"/>
                    <a:pt x="975" y="1886"/>
                  </a:cubicBezTo>
                  <a:cubicBezTo>
                    <a:pt x="858" y="1886"/>
                    <a:pt x="725" y="1917"/>
                    <a:pt x="578" y="2001"/>
                  </a:cubicBezTo>
                  <a:cubicBezTo>
                    <a:pt x="1" y="2329"/>
                    <a:pt x="135" y="3156"/>
                    <a:pt x="541" y="3387"/>
                  </a:cubicBezTo>
                  <a:cubicBezTo>
                    <a:pt x="661" y="3447"/>
                    <a:pt x="777" y="3469"/>
                    <a:pt x="883" y="3469"/>
                  </a:cubicBezTo>
                  <a:cubicBezTo>
                    <a:pt x="1151" y="3469"/>
                    <a:pt x="1350" y="3332"/>
                    <a:pt x="1350" y="3332"/>
                  </a:cubicBezTo>
                  <a:lnTo>
                    <a:pt x="1350" y="3332"/>
                  </a:lnTo>
                  <a:cubicBezTo>
                    <a:pt x="1350" y="3332"/>
                    <a:pt x="1211" y="3812"/>
                    <a:pt x="1812" y="4427"/>
                  </a:cubicBezTo>
                  <a:cubicBezTo>
                    <a:pt x="2272" y="4886"/>
                    <a:pt x="3065" y="5359"/>
                    <a:pt x="4122" y="5359"/>
                  </a:cubicBezTo>
                  <a:cubicBezTo>
                    <a:pt x="4478" y="5359"/>
                    <a:pt x="4864" y="5305"/>
                    <a:pt x="5277" y="5180"/>
                  </a:cubicBezTo>
                  <a:cubicBezTo>
                    <a:pt x="6931" y="4676"/>
                    <a:pt x="7144" y="3174"/>
                    <a:pt x="6950" y="2213"/>
                  </a:cubicBezTo>
                  <a:cubicBezTo>
                    <a:pt x="6779" y="1252"/>
                    <a:pt x="6719" y="213"/>
                    <a:pt x="6719" y="213"/>
                  </a:cubicBezTo>
                  <a:cubicBezTo>
                    <a:pt x="6719" y="213"/>
                    <a:pt x="6336" y="157"/>
                    <a:pt x="5789" y="157"/>
                  </a:cubicBezTo>
                  <a:cubicBezTo>
                    <a:pt x="5420" y="157"/>
                    <a:pt x="4975" y="182"/>
                    <a:pt x="4524" y="268"/>
                  </a:cubicBezTo>
                  <a:cubicBezTo>
                    <a:pt x="4330" y="302"/>
                    <a:pt x="4147" y="316"/>
                    <a:pt x="3977" y="316"/>
                  </a:cubicBezTo>
                  <a:cubicBezTo>
                    <a:pt x="3169" y="316"/>
                    <a:pt x="2657" y="0"/>
                    <a:pt x="2657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960328" y="1105400"/>
              <a:ext cx="955053" cy="753435"/>
            </a:xfrm>
            <a:custGeom>
              <a:avLst/>
              <a:gdLst/>
              <a:ahLst/>
              <a:cxnLst/>
              <a:rect l="l" t="t" r="r" b="b"/>
              <a:pathLst>
                <a:path w="6987" h="5512" extrusionOk="0">
                  <a:moveTo>
                    <a:pt x="2597" y="171"/>
                  </a:moveTo>
                  <a:lnTo>
                    <a:pt x="2597" y="171"/>
                  </a:lnTo>
                  <a:cubicBezTo>
                    <a:pt x="2688" y="219"/>
                    <a:pt x="3121" y="458"/>
                    <a:pt x="3814" y="458"/>
                  </a:cubicBezTo>
                  <a:cubicBezTo>
                    <a:pt x="3995" y="458"/>
                    <a:pt x="4193" y="442"/>
                    <a:pt x="4408" y="402"/>
                  </a:cubicBezTo>
                  <a:cubicBezTo>
                    <a:pt x="4854" y="324"/>
                    <a:pt x="5287" y="301"/>
                    <a:pt x="5647" y="301"/>
                  </a:cubicBezTo>
                  <a:cubicBezTo>
                    <a:pt x="6157" y="301"/>
                    <a:pt x="6520" y="347"/>
                    <a:pt x="6566" y="347"/>
                  </a:cubicBezTo>
                  <a:cubicBezTo>
                    <a:pt x="6566" y="402"/>
                    <a:pt x="6603" y="1386"/>
                    <a:pt x="6797" y="2310"/>
                  </a:cubicBezTo>
                  <a:cubicBezTo>
                    <a:pt x="6871" y="2791"/>
                    <a:pt x="6871" y="3387"/>
                    <a:pt x="6640" y="3946"/>
                  </a:cubicBezTo>
                  <a:cubicBezTo>
                    <a:pt x="6409" y="4487"/>
                    <a:pt x="5970" y="4967"/>
                    <a:pt x="5161" y="5217"/>
                  </a:cubicBezTo>
                  <a:cubicBezTo>
                    <a:pt x="4736" y="5352"/>
                    <a:pt x="4340" y="5410"/>
                    <a:pt x="3978" y="5410"/>
                  </a:cubicBezTo>
                  <a:cubicBezTo>
                    <a:pt x="2943" y="5410"/>
                    <a:pt x="2174" y="4942"/>
                    <a:pt x="1733" y="4487"/>
                  </a:cubicBezTo>
                  <a:cubicBezTo>
                    <a:pt x="1442" y="4196"/>
                    <a:pt x="1326" y="3928"/>
                    <a:pt x="1289" y="3734"/>
                  </a:cubicBezTo>
                  <a:cubicBezTo>
                    <a:pt x="1252" y="3544"/>
                    <a:pt x="1289" y="3429"/>
                    <a:pt x="1289" y="3429"/>
                  </a:cubicBezTo>
                  <a:lnTo>
                    <a:pt x="1326" y="3290"/>
                  </a:lnTo>
                  <a:lnTo>
                    <a:pt x="1211" y="3368"/>
                  </a:lnTo>
                  <a:cubicBezTo>
                    <a:pt x="1211" y="3368"/>
                    <a:pt x="1021" y="3508"/>
                    <a:pt x="772" y="3508"/>
                  </a:cubicBezTo>
                  <a:cubicBezTo>
                    <a:pt x="675" y="3508"/>
                    <a:pt x="569" y="3487"/>
                    <a:pt x="462" y="3429"/>
                  </a:cubicBezTo>
                  <a:cubicBezTo>
                    <a:pt x="268" y="3332"/>
                    <a:pt x="134" y="3082"/>
                    <a:pt x="116" y="2828"/>
                  </a:cubicBezTo>
                  <a:cubicBezTo>
                    <a:pt x="116" y="2560"/>
                    <a:pt x="213" y="2292"/>
                    <a:pt x="481" y="2135"/>
                  </a:cubicBezTo>
                  <a:cubicBezTo>
                    <a:pt x="615" y="2059"/>
                    <a:pt x="735" y="2030"/>
                    <a:pt x="841" y="2030"/>
                  </a:cubicBezTo>
                  <a:cubicBezTo>
                    <a:pt x="947" y="2030"/>
                    <a:pt x="1040" y="2059"/>
                    <a:pt x="1118" y="2098"/>
                  </a:cubicBezTo>
                  <a:cubicBezTo>
                    <a:pt x="1271" y="2176"/>
                    <a:pt x="1368" y="2273"/>
                    <a:pt x="1368" y="2273"/>
                  </a:cubicBezTo>
                  <a:lnTo>
                    <a:pt x="1386" y="2292"/>
                  </a:lnTo>
                  <a:lnTo>
                    <a:pt x="1405" y="2292"/>
                  </a:lnTo>
                  <a:cubicBezTo>
                    <a:pt x="1405" y="2292"/>
                    <a:pt x="2098" y="2292"/>
                    <a:pt x="2463" y="1788"/>
                  </a:cubicBezTo>
                  <a:cubicBezTo>
                    <a:pt x="2638" y="1520"/>
                    <a:pt x="2675" y="1095"/>
                    <a:pt x="2657" y="749"/>
                  </a:cubicBezTo>
                  <a:cubicBezTo>
                    <a:pt x="2657" y="444"/>
                    <a:pt x="2620" y="250"/>
                    <a:pt x="2597" y="171"/>
                  </a:cubicBezTo>
                  <a:close/>
                  <a:moveTo>
                    <a:pt x="2463" y="0"/>
                  </a:moveTo>
                  <a:lnTo>
                    <a:pt x="2481" y="116"/>
                  </a:lnTo>
                  <a:cubicBezTo>
                    <a:pt x="2481" y="116"/>
                    <a:pt x="2541" y="402"/>
                    <a:pt x="2560" y="749"/>
                  </a:cubicBezTo>
                  <a:cubicBezTo>
                    <a:pt x="2560" y="1095"/>
                    <a:pt x="2541" y="1502"/>
                    <a:pt x="2366" y="1733"/>
                  </a:cubicBezTo>
                  <a:cubicBezTo>
                    <a:pt x="2061" y="2176"/>
                    <a:pt x="1442" y="2195"/>
                    <a:pt x="1405" y="2195"/>
                  </a:cubicBezTo>
                  <a:cubicBezTo>
                    <a:pt x="1386" y="2176"/>
                    <a:pt x="1326" y="2079"/>
                    <a:pt x="1174" y="2001"/>
                  </a:cubicBezTo>
                  <a:cubicBezTo>
                    <a:pt x="1077" y="1964"/>
                    <a:pt x="966" y="1935"/>
                    <a:pt x="841" y="1935"/>
                  </a:cubicBezTo>
                  <a:cubicBezTo>
                    <a:pt x="716" y="1935"/>
                    <a:pt x="578" y="1964"/>
                    <a:pt x="425" y="2042"/>
                  </a:cubicBezTo>
                  <a:cubicBezTo>
                    <a:pt x="116" y="2213"/>
                    <a:pt x="0" y="2541"/>
                    <a:pt x="19" y="2828"/>
                  </a:cubicBezTo>
                  <a:cubicBezTo>
                    <a:pt x="37" y="3119"/>
                    <a:pt x="171" y="3405"/>
                    <a:pt x="402" y="3521"/>
                  </a:cubicBezTo>
                  <a:cubicBezTo>
                    <a:pt x="543" y="3592"/>
                    <a:pt x="673" y="3616"/>
                    <a:pt x="787" y="3616"/>
                  </a:cubicBezTo>
                  <a:cubicBezTo>
                    <a:pt x="985" y="3616"/>
                    <a:pt x="1130" y="3541"/>
                    <a:pt x="1192" y="3502"/>
                  </a:cubicBezTo>
                  <a:lnTo>
                    <a:pt x="1192" y="3502"/>
                  </a:lnTo>
                  <a:cubicBezTo>
                    <a:pt x="1174" y="3544"/>
                    <a:pt x="1155" y="3600"/>
                    <a:pt x="1192" y="3752"/>
                  </a:cubicBezTo>
                  <a:cubicBezTo>
                    <a:pt x="1234" y="3965"/>
                    <a:pt x="1368" y="4256"/>
                    <a:pt x="1673" y="4561"/>
                  </a:cubicBezTo>
                  <a:cubicBezTo>
                    <a:pt x="2122" y="5038"/>
                    <a:pt x="2933" y="5512"/>
                    <a:pt x="4008" y="5512"/>
                  </a:cubicBezTo>
                  <a:cubicBezTo>
                    <a:pt x="4370" y="5512"/>
                    <a:pt x="4762" y="5458"/>
                    <a:pt x="5180" y="5332"/>
                  </a:cubicBezTo>
                  <a:cubicBezTo>
                    <a:pt x="6025" y="5064"/>
                    <a:pt x="6506" y="4542"/>
                    <a:pt x="6737" y="3983"/>
                  </a:cubicBezTo>
                  <a:cubicBezTo>
                    <a:pt x="6986" y="3405"/>
                    <a:pt x="6986" y="2791"/>
                    <a:pt x="6894" y="2292"/>
                  </a:cubicBezTo>
                  <a:cubicBezTo>
                    <a:pt x="6700" y="1349"/>
                    <a:pt x="6663" y="310"/>
                    <a:pt x="6663" y="310"/>
                  </a:cubicBezTo>
                  <a:lnTo>
                    <a:pt x="6663" y="250"/>
                  </a:lnTo>
                  <a:lnTo>
                    <a:pt x="6603" y="250"/>
                  </a:lnTo>
                  <a:cubicBezTo>
                    <a:pt x="6603" y="250"/>
                    <a:pt x="6241" y="205"/>
                    <a:pt x="5715" y="205"/>
                  </a:cubicBezTo>
                  <a:cubicBezTo>
                    <a:pt x="5334" y="205"/>
                    <a:pt x="4867" y="228"/>
                    <a:pt x="4390" y="310"/>
                  </a:cubicBezTo>
                  <a:cubicBezTo>
                    <a:pt x="4196" y="343"/>
                    <a:pt x="4014" y="357"/>
                    <a:pt x="3845" y="357"/>
                  </a:cubicBezTo>
                  <a:cubicBezTo>
                    <a:pt x="3056" y="357"/>
                    <a:pt x="2560" y="56"/>
                    <a:pt x="2560" y="56"/>
                  </a:cubicBezTo>
                  <a:lnTo>
                    <a:pt x="246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6015278" y="1428674"/>
              <a:ext cx="110582" cy="110719"/>
            </a:xfrm>
            <a:custGeom>
              <a:avLst/>
              <a:gdLst/>
              <a:ahLst/>
              <a:cxnLst/>
              <a:rect l="l" t="t" r="r" b="b"/>
              <a:pathLst>
                <a:path w="809" h="810" extrusionOk="0">
                  <a:moveTo>
                    <a:pt x="407" y="1"/>
                  </a:moveTo>
                  <a:cubicBezTo>
                    <a:pt x="176" y="1"/>
                    <a:pt x="0" y="195"/>
                    <a:pt x="0" y="407"/>
                  </a:cubicBezTo>
                  <a:cubicBezTo>
                    <a:pt x="0" y="638"/>
                    <a:pt x="176" y="809"/>
                    <a:pt x="407" y="809"/>
                  </a:cubicBezTo>
                  <a:cubicBezTo>
                    <a:pt x="619" y="809"/>
                    <a:pt x="809" y="638"/>
                    <a:pt x="809" y="407"/>
                  </a:cubicBezTo>
                  <a:cubicBezTo>
                    <a:pt x="809" y="195"/>
                    <a:pt x="619" y="1"/>
                    <a:pt x="407" y="1"/>
                  </a:cubicBezTo>
                  <a:close/>
                </a:path>
              </a:pathLst>
            </a:custGeom>
            <a:solidFill>
              <a:srgbClr val="FF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6007623" y="1423616"/>
              <a:ext cx="123978" cy="123978"/>
            </a:xfrm>
            <a:custGeom>
              <a:avLst/>
              <a:gdLst/>
              <a:ahLst/>
              <a:cxnLst/>
              <a:rect l="l" t="t" r="r" b="b"/>
              <a:pathLst>
                <a:path w="907" h="907" extrusionOk="0">
                  <a:moveTo>
                    <a:pt x="463" y="98"/>
                  </a:moveTo>
                  <a:cubicBezTo>
                    <a:pt x="657" y="98"/>
                    <a:pt x="809" y="250"/>
                    <a:pt x="809" y="444"/>
                  </a:cubicBezTo>
                  <a:cubicBezTo>
                    <a:pt x="809" y="639"/>
                    <a:pt x="657" y="791"/>
                    <a:pt x="463" y="791"/>
                  </a:cubicBezTo>
                  <a:cubicBezTo>
                    <a:pt x="269" y="791"/>
                    <a:pt x="116" y="639"/>
                    <a:pt x="116" y="444"/>
                  </a:cubicBezTo>
                  <a:cubicBezTo>
                    <a:pt x="116" y="250"/>
                    <a:pt x="269" y="98"/>
                    <a:pt x="463" y="98"/>
                  </a:cubicBezTo>
                  <a:close/>
                  <a:moveTo>
                    <a:pt x="463" y="1"/>
                  </a:moveTo>
                  <a:cubicBezTo>
                    <a:pt x="213" y="1"/>
                    <a:pt x="1" y="195"/>
                    <a:pt x="1" y="444"/>
                  </a:cubicBezTo>
                  <a:cubicBezTo>
                    <a:pt x="1" y="694"/>
                    <a:pt x="213" y="906"/>
                    <a:pt x="463" y="906"/>
                  </a:cubicBezTo>
                  <a:cubicBezTo>
                    <a:pt x="712" y="906"/>
                    <a:pt x="906" y="694"/>
                    <a:pt x="906" y="444"/>
                  </a:cubicBezTo>
                  <a:cubicBezTo>
                    <a:pt x="906" y="195"/>
                    <a:pt x="712" y="1"/>
                    <a:pt x="46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6420701" y="1352947"/>
              <a:ext cx="47431" cy="91719"/>
            </a:xfrm>
            <a:custGeom>
              <a:avLst/>
              <a:gdLst/>
              <a:ahLst/>
              <a:cxnLst/>
              <a:rect l="l" t="t" r="r" b="b"/>
              <a:pathLst>
                <a:path w="347" h="671" extrusionOk="0">
                  <a:moveTo>
                    <a:pt x="176" y="0"/>
                  </a:moveTo>
                  <a:cubicBezTo>
                    <a:pt x="79" y="0"/>
                    <a:pt x="0" y="153"/>
                    <a:pt x="0" y="324"/>
                  </a:cubicBezTo>
                  <a:cubicBezTo>
                    <a:pt x="0" y="518"/>
                    <a:pt x="79" y="670"/>
                    <a:pt x="176" y="670"/>
                  </a:cubicBezTo>
                  <a:cubicBezTo>
                    <a:pt x="268" y="670"/>
                    <a:pt x="347" y="518"/>
                    <a:pt x="347" y="324"/>
                  </a:cubicBezTo>
                  <a:cubicBezTo>
                    <a:pt x="347" y="153"/>
                    <a:pt x="268" y="0"/>
                    <a:pt x="17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6749715" y="1352947"/>
              <a:ext cx="50029" cy="91719"/>
            </a:xfrm>
            <a:custGeom>
              <a:avLst/>
              <a:gdLst/>
              <a:ahLst/>
              <a:cxnLst/>
              <a:rect l="l" t="t" r="r" b="b"/>
              <a:pathLst>
                <a:path w="366" h="671" extrusionOk="0">
                  <a:moveTo>
                    <a:pt x="195" y="0"/>
                  </a:moveTo>
                  <a:cubicBezTo>
                    <a:pt x="98" y="0"/>
                    <a:pt x="1" y="153"/>
                    <a:pt x="1" y="324"/>
                  </a:cubicBezTo>
                  <a:cubicBezTo>
                    <a:pt x="1" y="518"/>
                    <a:pt x="98" y="670"/>
                    <a:pt x="195" y="670"/>
                  </a:cubicBezTo>
                  <a:cubicBezTo>
                    <a:pt x="287" y="670"/>
                    <a:pt x="366" y="518"/>
                    <a:pt x="366" y="324"/>
                  </a:cubicBezTo>
                  <a:cubicBezTo>
                    <a:pt x="366" y="153"/>
                    <a:pt x="287" y="0"/>
                    <a:pt x="1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6662643" y="1423616"/>
              <a:ext cx="55633" cy="75180"/>
            </a:xfrm>
            <a:custGeom>
              <a:avLst/>
              <a:gdLst/>
              <a:ahLst/>
              <a:cxnLst/>
              <a:rect l="l" t="t" r="r" b="b"/>
              <a:pathLst>
                <a:path w="407" h="550" extrusionOk="0">
                  <a:moveTo>
                    <a:pt x="97" y="1"/>
                  </a:moveTo>
                  <a:cubicBezTo>
                    <a:pt x="79" y="1"/>
                    <a:pt x="42" y="19"/>
                    <a:pt x="42" y="38"/>
                  </a:cubicBezTo>
                  <a:cubicBezTo>
                    <a:pt x="42" y="79"/>
                    <a:pt x="60" y="98"/>
                    <a:pt x="97" y="98"/>
                  </a:cubicBezTo>
                  <a:cubicBezTo>
                    <a:pt x="97" y="98"/>
                    <a:pt x="139" y="98"/>
                    <a:pt x="194" y="135"/>
                  </a:cubicBezTo>
                  <a:cubicBezTo>
                    <a:pt x="254" y="153"/>
                    <a:pt x="291" y="213"/>
                    <a:pt x="291" y="310"/>
                  </a:cubicBezTo>
                  <a:cubicBezTo>
                    <a:pt x="291" y="347"/>
                    <a:pt x="273" y="384"/>
                    <a:pt x="254" y="407"/>
                  </a:cubicBezTo>
                  <a:cubicBezTo>
                    <a:pt x="231" y="426"/>
                    <a:pt x="213" y="444"/>
                    <a:pt x="176" y="444"/>
                  </a:cubicBezTo>
                  <a:cubicBezTo>
                    <a:pt x="163" y="451"/>
                    <a:pt x="148" y="453"/>
                    <a:pt x="134" y="453"/>
                  </a:cubicBezTo>
                  <a:cubicBezTo>
                    <a:pt x="105" y="453"/>
                    <a:pt x="79" y="444"/>
                    <a:pt x="79" y="444"/>
                  </a:cubicBezTo>
                  <a:cubicBezTo>
                    <a:pt x="42" y="444"/>
                    <a:pt x="23" y="463"/>
                    <a:pt x="23" y="481"/>
                  </a:cubicBezTo>
                  <a:cubicBezTo>
                    <a:pt x="0" y="523"/>
                    <a:pt x="23" y="541"/>
                    <a:pt x="60" y="541"/>
                  </a:cubicBezTo>
                  <a:cubicBezTo>
                    <a:pt x="60" y="541"/>
                    <a:pt x="95" y="550"/>
                    <a:pt x="140" y="550"/>
                  </a:cubicBezTo>
                  <a:cubicBezTo>
                    <a:pt x="163" y="550"/>
                    <a:pt x="188" y="548"/>
                    <a:pt x="213" y="541"/>
                  </a:cubicBezTo>
                  <a:cubicBezTo>
                    <a:pt x="254" y="541"/>
                    <a:pt x="291" y="523"/>
                    <a:pt x="328" y="481"/>
                  </a:cubicBezTo>
                  <a:cubicBezTo>
                    <a:pt x="370" y="444"/>
                    <a:pt x="388" y="384"/>
                    <a:pt x="388" y="310"/>
                  </a:cubicBezTo>
                  <a:cubicBezTo>
                    <a:pt x="407" y="176"/>
                    <a:pt x="328" y="79"/>
                    <a:pt x="254" y="38"/>
                  </a:cubicBezTo>
                  <a:cubicBezTo>
                    <a:pt x="176" y="1"/>
                    <a:pt x="97" y="1"/>
                    <a:pt x="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6458701" y="1497293"/>
              <a:ext cx="282948" cy="180567"/>
            </a:xfrm>
            <a:custGeom>
              <a:avLst/>
              <a:gdLst/>
              <a:ahLst/>
              <a:cxnLst/>
              <a:rect l="l" t="t" r="r" b="b"/>
              <a:pathLst>
                <a:path w="2070" h="1321" extrusionOk="0">
                  <a:moveTo>
                    <a:pt x="206" y="1"/>
                  </a:moveTo>
                  <a:cubicBezTo>
                    <a:pt x="47" y="1"/>
                    <a:pt x="0" y="610"/>
                    <a:pt x="300" y="964"/>
                  </a:cubicBezTo>
                  <a:cubicBezTo>
                    <a:pt x="499" y="1213"/>
                    <a:pt x="795" y="1320"/>
                    <a:pt x="1079" y="1320"/>
                  </a:cubicBezTo>
                  <a:cubicBezTo>
                    <a:pt x="1211" y="1320"/>
                    <a:pt x="1340" y="1297"/>
                    <a:pt x="1455" y="1255"/>
                  </a:cubicBezTo>
                  <a:cubicBezTo>
                    <a:pt x="1820" y="1116"/>
                    <a:pt x="1996" y="885"/>
                    <a:pt x="2033" y="696"/>
                  </a:cubicBezTo>
                  <a:cubicBezTo>
                    <a:pt x="2070" y="501"/>
                    <a:pt x="1977" y="483"/>
                    <a:pt x="1839" y="446"/>
                  </a:cubicBezTo>
                  <a:cubicBezTo>
                    <a:pt x="1705" y="404"/>
                    <a:pt x="1187" y="289"/>
                    <a:pt x="1187" y="289"/>
                  </a:cubicBezTo>
                  <a:cubicBezTo>
                    <a:pt x="744" y="192"/>
                    <a:pt x="379" y="21"/>
                    <a:pt x="221" y="2"/>
                  </a:cubicBezTo>
                  <a:cubicBezTo>
                    <a:pt x="216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C5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6463075" y="1489364"/>
              <a:ext cx="284315" cy="195603"/>
            </a:xfrm>
            <a:custGeom>
              <a:avLst/>
              <a:gdLst/>
              <a:ahLst/>
              <a:cxnLst/>
              <a:rect l="l" t="t" r="r" b="b"/>
              <a:pathLst>
                <a:path w="2080" h="1431" extrusionOk="0">
                  <a:moveTo>
                    <a:pt x="171" y="97"/>
                  </a:moveTo>
                  <a:cubicBezTo>
                    <a:pt x="250" y="116"/>
                    <a:pt x="384" y="176"/>
                    <a:pt x="559" y="231"/>
                  </a:cubicBezTo>
                  <a:cubicBezTo>
                    <a:pt x="712" y="291"/>
                    <a:pt x="924" y="347"/>
                    <a:pt x="1137" y="407"/>
                  </a:cubicBezTo>
                  <a:cubicBezTo>
                    <a:pt x="1137" y="407"/>
                    <a:pt x="1271" y="425"/>
                    <a:pt x="1405" y="462"/>
                  </a:cubicBezTo>
                  <a:cubicBezTo>
                    <a:pt x="1557" y="504"/>
                    <a:pt x="1733" y="541"/>
                    <a:pt x="1788" y="559"/>
                  </a:cubicBezTo>
                  <a:cubicBezTo>
                    <a:pt x="1848" y="578"/>
                    <a:pt x="1904" y="596"/>
                    <a:pt x="1922" y="620"/>
                  </a:cubicBezTo>
                  <a:cubicBezTo>
                    <a:pt x="1964" y="638"/>
                    <a:pt x="1964" y="657"/>
                    <a:pt x="1945" y="754"/>
                  </a:cubicBezTo>
                  <a:cubicBezTo>
                    <a:pt x="1922" y="906"/>
                    <a:pt x="1751" y="1137"/>
                    <a:pt x="1405" y="1271"/>
                  </a:cubicBezTo>
                  <a:cubicBezTo>
                    <a:pt x="1299" y="1306"/>
                    <a:pt x="1182" y="1326"/>
                    <a:pt x="1063" y="1326"/>
                  </a:cubicBezTo>
                  <a:cubicBezTo>
                    <a:pt x="792" y="1326"/>
                    <a:pt x="507" y="1225"/>
                    <a:pt x="305" y="985"/>
                  </a:cubicBezTo>
                  <a:cubicBezTo>
                    <a:pt x="152" y="827"/>
                    <a:pt x="97" y="578"/>
                    <a:pt x="97" y="389"/>
                  </a:cubicBezTo>
                  <a:cubicBezTo>
                    <a:pt x="97" y="291"/>
                    <a:pt x="116" y="213"/>
                    <a:pt x="134" y="158"/>
                  </a:cubicBezTo>
                  <a:cubicBezTo>
                    <a:pt x="134" y="134"/>
                    <a:pt x="152" y="116"/>
                    <a:pt x="171" y="116"/>
                  </a:cubicBezTo>
                  <a:lnTo>
                    <a:pt x="171" y="97"/>
                  </a:lnTo>
                  <a:close/>
                  <a:moveTo>
                    <a:pt x="189" y="0"/>
                  </a:moveTo>
                  <a:cubicBezTo>
                    <a:pt x="152" y="0"/>
                    <a:pt x="116" y="0"/>
                    <a:pt x="97" y="42"/>
                  </a:cubicBezTo>
                  <a:cubicBezTo>
                    <a:pt x="74" y="60"/>
                    <a:pt x="55" y="79"/>
                    <a:pt x="37" y="116"/>
                  </a:cubicBezTo>
                  <a:cubicBezTo>
                    <a:pt x="0" y="194"/>
                    <a:pt x="0" y="291"/>
                    <a:pt x="0" y="389"/>
                  </a:cubicBezTo>
                  <a:cubicBezTo>
                    <a:pt x="0" y="596"/>
                    <a:pt x="55" y="869"/>
                    <a:pt x="213" y="1059"/>
                  </a:cubicBezTo>
                  <a:cubicBezTo>
                    <a:pt x="438" y="1316"/>
                    <a:pt x="760" y="1430"/>
                    <a:pt x="1064" y="1430"/>
                  </a:cubicBezTo>
                  <a:cubicBezTo>
                    <a:pt x="1197" y="1430"/>
                    <a:pt x="1325" y="1409"/>
                    <a:pt x="1442" y="1368"/>
                  </a:cubicBezTo>
                  <a:cubicBezTo>
                    <a:pt x="1830" y="1216"/>
                    <a:pt x="2019" y="985"/>
                    <a:pt x="2061" y="772"/>
                  </a:cubicBezTo>
                  <a:cubicBezTo>
                    <a:pt x="2079" y="657"/>
                    <a:pt x="2061" y="578"/>
                    <a:pt x="2001" y="541"/>
                  </a:cubicBezTo>
                  <a:cubicBezTo>
                    <a:pt x="1945" y="481"/>
                    <a:pt x="1885" y="481"/>
                    <a:pt x="1830" y="444"/>
                  </a:cubicBezTo>
                  <a:cubicBezTo>
                    <a:pt x="1751" y="425"/>
                    <a:pt x="1576" y="389"/>
                    <a:pt x="1442" y="365"/>
                  </a:cubicBezTo>
                  <a:cubicBezTo>
                    <a:pt x="1289" y="328"/>
                    <a:pt x="1155" y="291"/>
                    <a:pt x="1155" y="291"/>
                  </a:cubicBezTo>
                  <a:cubicBezTo>
                    <a:pt x="943" y="250"/>
                    <a:pt x="749" y="176"/>
                    <a:pt x="578" y="116"/>
                  </a:cubicBezTo>
                  <a:cubicBezTo>
                    <a:pt x="420" y="79"/>
                    <a:pt x="286" y="19"/>
                    <a:pt x="1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6492054" y="1500026"/>
              <a:ext cx="242078" cy="100057"/>
            </a:xfrm>
            <a:custGeom>
              <a:avLst/>
              <a:gdLst/>
              <a:ahLst/>
              <a:cxnLst/>
              <a:rect l="l" t="t" r="r" b="b"/>
              <a:pathLst>
                <a:path w="1771" h="732" extrusionOk="0">
                  <a:moveTo>
                    <a:pt x="56" y="1"/>
                  </a:moveTo>
                  <a:lnTo>
                    <a:pt x="56" y="1"/>
                  </a:lnTo>
                  <a:cubicBezTo>
                    <a:pt x="19" y="80"/>
                    <a:pt x="1" y="213"/>
                    <a:pt x="74" y="269"/>
                  </a:cubicBezTo>
                  <a:cubicBezTo>
                    <a:pt x="205" y="382"/>
                    <a:pt x="1382" y="732"/>
                    <a:pt x="1581" y="732"/>
                  </a:cubicBezTo>
                  <a:cubicBezTo>
                    <a:pt x="1587" y="732"/>
                    <a:pt x="1591" y="731"/>
                    <a:pt x="1595" y="731"/>
                  </a:cubicBezTo>
                  <a:cubicBezTo>
                    <a:pt x="1673" y="731"/>
                    <a:pt x="1733" y="615"/>
                    <a:pt x="1770" y="518"/>
                  </a:cubicBezTo>
                  <a:cubicBezTo>
                    <a:pt x="1733" y="463"/>
                    <a:pt x="1673" y="445"/>
                    <a:pt x="1595" y="426"/>
                  </a:cubicBezTo>
                  <a:cubicBezTo>
                    <a:pt x="1461" y="384"/>
                    <a:pt x="943" y="269"/>
                    <a:pt x="943" y="269"/>
                  </a:cubicBezTo>
                  <a:cubicBezTo>
                    <a:pt x="555" y="172"/>
                    <a:pt x="232" y="56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6488910" y="1489364"/>
              <a:ext cx="252740" cy="118920"/>
            </a:xfrm>
            <a:custGeom>
              <a:avLst/>
              <a:gdLst/>
              <a:ahLst/>
              <a:cxnLst/>
              <a:rect l="l" t="t" r="r" b="b"/>
              <a:pathLst>
                <a:path w="1849" h="870" extrusionOk="0">
                  <a:moveTo>
                    <a:pt x="116" y="134"/>
                  </a:moveTo>
                  <a:cubicBezTo>
                    <a:pt x="310" y="194"/>
                    <a:pt x="601" y="310"/>
                    <a:pt x="948" y="407"/>
                  </a:cubicBezTo>
                  <a:cubicBezTo>
                    <a:pt x="948" y="407"/>
                    <a:pt x="1082" y="425"/>
                    <a:pt x="1216" y="462"/>
                  </a:cubicBezTo>
                  <a:cubicBezTo>
                    <a:pt x="1368" y="504"/>
                    <a:pt x="1544" y="541"/>
                    <a:pt x="1599" y="559"/>
                  </a:cubicBezTo>
                  <a:cubicBezTo>
                    <a:pt x="1659" y="578"/>
                    <a:pt x="1696" y="596"/>
                    <a:pt x="1733" y="620"/>
                  </a:cubicBezTo>
                  <a:cubicBezTo>
                    <a:pt x="1715" y="638"/>
                    <a:pt x="1696" y="675"/>
                    <a:pt x="1678" y="712"/>
                  </a:cubicBezTo>
                  <a:cubicBezTo>
                    <a:pt x="1659" y="735"/>
                    <a:pt x="1641" y="754"/>
                    <a:pt x="1618" y="772"/>
                  </a:cubicBezTo>
                  <a:cubicBezTo>
                    <a:pt x="1599" y="772"/>
                    <a:pt x="1562" y="772"/>
                    <a:pt x="1525" y="754"/>
                  </a:cubicBezTo>
                  <a:cubicBezTo>
                    <a:pt x="1465" y="754"/>
                    <a:pt x="1410" y="735"/>
                    <a:pt x="1350" y="712"/>
                  </a:cubicBezTo>
                  <a:cubicBezTo>
                    <a:pt x="1216" y="693"/>
                    <a:pt x="1040" y="638"/>
                    <a:pt x="869" y="578"/>
                  </a:cubicBezTo>
                  <a:cubicBezTo>
                    <a:pt x="694" y="541"/>
                    <a:pt x="523" y="481"/>
                    <a:pt x="389" y="425"/>
                  </a:cubicBezTo>
                  <a:cubicBezTo>
                    <a:pt x="329" y="407"/>
                    <a:pt x="273" y="389"/>
                    <a:pt x="213" y="365"/>
                  </a:cubicBezTo>
                  <a:cubicBezTo>
                    <a:pt x="176" y="347"/>
                    <a:pt x="139" y="328"/>
                    <a:pt x="139" y="310"/>
                  </a:cubicBezTo>
                  <a:cubicBezTo>
                    <a:pt x="116" y="291"/>
                    <a:pt x="97" y="250"/>
                    <a:pt x="97" y="213"/>
                  </a:cubicBezTo>
                  <a:cubicBezTo>
                    <a:pt x="97" y="194"/>
                    <a:pt x="116" y="176"/>
                    <a:pt x="116" y="134"/>
                  </a:cubicBezTo>
                  <a:close/>
                  <a:moveTo>
                    <a:pt x="42" y="0"/>
                  </a:moveTo>
                  <a:lnTo>
                    <a:pt x="24" y="60"/>
                  </a:lnTo>
                  <a:cubicBezTo>
                    <a:pt x="0" y="97"/>
                    <a:pt x="0" y="158"/>
                    <a:pt x="0" y="213"/>
                  </a:cubicBezTo>
                  <a:cubicBezTo>
                    <a:pt x="0" y="273"/>
                    <a:pt x="24" y="347"/>
                    <a:pt x="61" y="389"/>
                  </a:cubicBezTo>
                  <a:cubicBezTo>
                    <a:pt x="97" y="425"/>
                    <a:pt x="139" y="425"/>
                    <a:pt x="176" y="462"/>
                  </a:cubicBezTo>
                  <a:cubicBezTo>
                    <a:pt x="213" y="481"/>
                    <a:pt x="292" y="504"/>
                    <a:pt x="347" y="523"/>
                  </a:cubicBezTo>
                  <a:cubicBezTo>
                    <a:pt x="486" y="578"/>
                    <a:pt x="657" y="638"/>
                    <a:pt x="832" y="693"/>
                  </a:cubicBezTo>
                  <a:cubicBezTo>
                    <a:pt x="1003" y="735"/>
                    <a:pt x="1179" y="791"/>
                    <a:pt x="1313" y="809"/>
                  </a:cubicBezTo>
                  <a:cubicBezTo>
                    <a:pt x="1387" y="827"/>
                    <a:pt x="1447" y="851"/>
                    <a:pt x="1502" y="851"/>
                  </a:cubicBezTo>
                  <a:cubicBezTo>
                    <a:pt x="1562" y="869"/>
                    <a:pt x="1599" y="869"/>
                    <a:pt x="1618" y="869"/>
                  </a:cubicBezTo>
                  <a:cubicBezTo>
                    <a:pt x="1696" y="851"/>
                    <a:pt x="1733" y="809"/>
                    <a:pt x="1775" y="772"/>
                  </a:cubicBezTo>
                  <a:cubicBezTo>
                    <a:pt x="1812" y="712"/>
                    <a:pt x="1830" y="657"/>
                    <a:pt x="1849" y="620"/>
                  </a:cubicBezTo>
                  <a:lnTo>
                    <a:pt x="1849" y="578"/>
                  </a:lnTo>
                  <a:lnTo>
                    <a:pt x="1830" y="559"/>
                  </a:lnTo>
                  <a:cubicBezTo>
                    <a:pt x="1793" y="504"/>
                    <a:pt x="1715" y="481"/>
                    <a:pt x="1641" y="444"/>
                  </a:cubicBezTo>
                  <a:cubicBezTo>
                    <a:pt x="1562" y="425"/>
                    <a:pt x="1387" y="389"/>
                    <a:pt x="1253" y="365"/>
                  </a:cubicBezTo>
                  <a:cubicBezTo>
                    <a:pt x="1100" y="328"/>
                    <a:pt x="966" y="291"/>
                    <a:pt x="966" y="291"/>
                  </a:cubicBezTo>
                  <a:cubicBezTo>
                    <a:pt x="601" y="213"/>
                    <a:pt x="273" y="79"/>
                    <a:pt x="79" y="19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6486313" y="1592293"/>
              <a:ext cx="197927" cy="85568"/>
            </a:xfrm>
            <a:custGeom>
              <a:avLst/>
              <a:gdLst/>
              <a:ahLst/>
              <a:cxnLst/>
              <a:rect l="l" t="t" r="r" b="b"/>
              <a:pathLst>
                <a:path w="1448" h="626" extrusionOk="0">
                  <a:moveTo>
                    <a:pt x="505" y="1"/>
                  </a:moveTo>
                  <a:cubicBezTo>
                    <a:pt x="274" y="1"/>
                    <a:pt x="98" y="98"/>
                    <a:pt x="1" y="135"/>
                  </a:cubicBezTo>
                  <a:cubicBezTo>
                    <a:pt x="19" y="190"/>
                    <a:pt x="61" y="232"/>
                    <a:pt x="98" y="269"/>
                  </a:cubicBezTo>
                  <a:cubicBezTo>
                    <a:pt x="297" y="518"/>
                    <a:pt x="593" y="625"/>
                    <a:pt x="877" y="625"/>
                  </a:cubicBezTo>
                  <a:cubicBezTo>
                    <a:pt x="1009" y="625"/>
                    <a:pt x="1138" y="602"/>
                    <a:pt x="1253" y="560"/>
                  </a:cubicBezTo>
                  <a:cubicBezTo>
                    <a:pt x="1332" y="537"/>
                    <a:pt x="1387" y="500"/>
                    <a:pt x="1447" y="481"/>
                  </a:cubicBezTo>
                  <a:cubicBezTo>
                    <a:pt x="1369" y="366"/>
                    <a:pt x="1216" y="232"/>
                    <a:pt x="907" y="98"/>
                  </a:cubicBezTo>
                  <a:cubicBezTo>
                    <a:pt x="773" y="19"/>
                    <a:pt x="620" y="1"/>
                    <a:pt x="505" y="1"/>
                  </a:cubicBezTo>
                  <a:close/>
                </a:path>
              </a:pathLst>
            </a:custGeom>
            <a:solidFill>
              <a:srgbClr val="FF7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6476334" y="1584091"/>
              <a:ext cx="218021" cy="100877"/>
            </a:xfrm>
            <a:custGeom>
              <a:avLst/>
              <a:gdLst/>
              <a:ahLst/>
              <a:cxnLst/>
              <a:rect l="l" t="t" r="r" b="b"/>
              <a:pathLst>
                <a:path w="1595" h="738" extrusionOk="0">
                  <a:moveTo>
                    <a:pt x="578" y="116"/>
                  </a:moveTo>
                  <a:cubicBezTo>
                    <a:pt x="693" y="116"/>
                    <a:pt x="827" y="134"/>
                    <a:pt x="961" y="195"/>
                  </a:cubicBezTo>
                  <a:cubicBezTo>
                    <a:pt x="1211" y="310"/>
                    <a:pt x="1345" y="426"/>
                    <a:pt x="1423" y="523"/>
                  </a:cubicBezTo>
                  <a:cubicBezTo>
                    <a:pt x="1386" y="541"/>
                    <a:pt x="1345" y="560"/>
                    <a:pt x="1308" y="578"/>
                  </a:cubicBezTo>
                  <a:cubicBezTo>
                    <a:pt x="1202" y="613"/>
                    <a:pt x="1084" y="633"/>
                    <a:pt x="963" y="633"/>
                  </a:cubicBezTo>
                  <a:cubicBezTo>
                    <a:pt x="687" y="633"/>
                    <a:pt x="397" y="532"/>
                    <a:pt x="208" y="292"/>
                  </a:cubicBezTo>
                  <a:cubicBezTo>
                    <a:pt x="189" y="273"/>
                    <a:pt x="171" y="250"/>
                    <a:pt x="153" y="232"/>
                  </a:cubicBezTo>
                  <a:cubicBezTo>
                    <a:pt x="250" y="176"/>
                    <a:pt x="384" y="116"/>
                    <a:pt x="578" y="116"/>
                  </a:cubicBezTo>
                  <a:close/>
                  <a:moveTo>
                    <a:pt x="578" y="0"/>
                  </a:moveTo>
                  <a:cubicBezTo>
                    <a:pt x="323" y="0"/>
                    <a:pt x="153" y="98"/>
                    <a:pt x="55" y="158"/>
                  </a:cubicBezTo>
                  <a:lnTo>
                    <a:pt x="0" y="195"/>
                  </a:lnTo>
                  <a:lnTo>
                    <a:pt x="37" y="232"/>
                  </a:lnTo>
                  <a:cubicBezTo>
                    <a:pt x="55" y="273"/>
                    <a:pt x="92" y="329"/>
                    <a:pt x="116" y="366"/>
                  </a:cubicBezTo>
                  <a:cubicBezTo>
                    <a:pt x="341" y="623"/>
                    <a:pt x="663" y="737"/>
                    <a:pt x="967" y="737"/>
                  </a:cubicBezTo>
                  <a:cubicBezTo>
                    <a:pt x="1100" y="737"/>
                    <a:pt x="1228" y="716"/>
                    <a:pt x="1345" y="675"/>
                  </a:cubicBezTo>
                  <a:cubicBezTo>
                    <a:pt x="1423" y="638"/>
                    <a:pt x="1479" y="620"/>
                    <a:pt x="1539" y="578"/>
                  </a:cubicBezTo>
                  <a:lnTo>
                    <a:pt x="1594" y="541"/>
                  </a:lnTo>
                  <a:lnTo>
                    <a:pt x="1557" y="504"/>
                  </a:lnTo>
                  <a:cubicBezTo>
                    <a:pt x="1479" y="389"/>
                    <a:pt x="1308" y="232"/>
                    <a:pt x="998" y="98"/>
                  </a:cubicBezTo>
                  <a:cubicBezTo>
                    <a:pt x="846" y="42"/>
                    <a:pt x="712" y="0"/>
                    <a:pt x="57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6354953" y="1239084"/>
              <a:ext cx="155553" cy="69575"/>
            </a:xfrm>
            <a:custGeom>
              <a:avLst/>
              <a:gdLst/>
              <a:ahLst/>
              <a:cxnLst/>
              <a:rect l="l" t="t" r="r" b="b"/>
              <a:pathLst>
                <a:path w="1138" h="509" extrusionOk="0">
                  <a:moveTo>
                    <a:pt x="466" y="0"/>
                  </a:moveTo>
                  <a:cubicBezTo>
                    <a:pt x="445" y="0"/>
                    <a:pt x="424" y="1"/>
                    <a:pt x="403" y="2"/>
                  </a:cubicBezTo>
                  <a:cubicBezTo>
                    <a:pt x="38" y="25"/>
                    <a:pt x="19" y="99"/>
                    <a:pt x="1" y="159"/>
                  </a:cubicBezTo>
                  <a:cubicBezTo>
                    <a:pt x="1" y="214"/>
                    <a:pt x="19" y="348"/>
                    <a:pt x="56" y="427"/>
                  </a:cubicBezTo>
                  <a:cubicBezTo>
                    <a:pt x="73" y="458"/>
                    <a:pt x="91" y="467"/>
                    <a:pt x="108" y="467"/>
                  </a:cubicBezTo>
                  <a:cubicBezTo>
                    <a:pt x="133" y="467"/>
                    <a:pt x="153" y="445"/>
                    <a:pt x="153" y="445"/>
                  </a:cubicBezTo>
                  <a:cubicBezTo>
                    <a:pt x="270" y="365"/>
                    <a:pt x="412" y="333"/>
                    <a:pt x="537" y="333"/>
                  </a:cubicBezTo>
                  <a:cubicBezTo>
                    <a:pt x="620" y="333"/>
                    <a:pt x="696" y="347"/>
                    <a:pt x="749" y="371"/>
                  </a:cubicBezTo>
                  <a:cubicBezTo>
                    <a:pt x="853" y="438"/>
                    <a:pt x="942" y="508"/>
                    <a:pt x="989" y="508"/>
                  </a:cubicBezTo>
                  <a:cubicBezTo>
                    <a:pt x="995" y="508"/>
                    <a:pt x="999" y="507"/>
                    <a:pt x="1004" y="505"/>
                  </a:cubicBezTo>
                  <a:cubicBezTo>
                    <a:pt x="1059" y="464"/>
                    <a:pt x="1138" y="274"/>
                    <a:pt x="1096" y="214"/>
                  </a:cubicBezTo>
                  <a:cubicBezTo>
                    <a:pt x="1079" y="144"/>
                    <a:pt x="822" y="0"/>
                    <a:pt x="466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346752" y="1231019"/>
              <a:ext cx="166352" cy="84201"/>
            </a:xfrm>
            <a:custGeom>
              <a:avLst/>
              <a:gdLst/>
              <a:ahLst/>
              <a:cxnLst/>
              <a:rect l="l" t="t" r="r" b="b"/>
              <a:pathLst>
                <a:path w="1217" h="616" extrusionOk="0">
                  <a:moveTo>
                    <a:pt x="578" y="116"/>
                  </a:moveTo>
                  <a:cubicBezTo>
                    <a:pt x="712" y="116"/>
                    <a:pt x="831" y="146"/>
                    <a:pt x="925" y="176"/>
                  </a:cubicBezTo>
                  <a:cubicBezTo>
                    <a:pt x="985" y="199"/>
                    <a:pt x="1022" y="236"/>
                    <a:pt x="1064" y="255"/>
                  </a:cubicBezTo>
                  <a:cubicBezTo>
                    <a:pt x="1101" y="273"/>
                    <a:pt x="1119" y="292"/>
                    <a:pt x="1119" y="292"/>
                  </a:cubicBezTo>
                  <a:lnTo>
                    <a:pt x="1119" y="333"/>
                  </a:lnTo>
                  <a:cubicBezTo>
                    <a:pt x="1119" y="352"/>
                    <a:pt x="1101" y="389"/>
                    <a:pt x="1101" y="407"/>
                  </a:cubicBezTo>
                  <a:cubicBezTo>
                    <a:pt x="1082" y="449"/>
                    <a:pt x="1082" y="467"/>
                    <a:pt x="1064" y="486"/>
                  </a:cubicBezTo>
                  <a:cubicBezTo>
                    <a:pt x="1040" y="504"/>
                    <a:pt x="1040" y="523"/>
                    <a:pt x="1040" y="523"/>
                  </a:cubicBezTo>
                  <a:lnTo>
                    <a:pt x="1040" y="504"/>
                  </a:lnTo>
                  <a:cubicBezTo>
                    <a:pt x="1022" y="504"/>
                    <a:pt x="1022" y="504"/>
                    <a:pt x="985" y="486"/>
                  </a:cubicBezTo>
                  <a:cubicBezTo>
                    <a:pt x="948" y="467"/>
                    <a:pt x="888" y="430"/>
                    <a:pt x="833" y="389"/>
                  </a:cubicBezTo>
                  <a:cubicBezTo>
                    <a:pt x="754" y="352"/>
                    <a:pt x="638" y="333"/>
                    <a:pt x="523" y="333"/>
                  </a:cubicBezTo>
                  <a:cubicBezTo>
                    <a:pt x="407" y="352"/>
                    <a:pt x="292" y="389"/>
                    <a:pt x="176" y="467"/>
                  </a:cubicBezTo>
                  <a:lnTo>
                    <a:pt x="158" y="467"/>
                  </a:lnTo>
                  <a:cubicBezTo>
                    <a:pt x="158" y="430"/>
                    <a:pt x="139" y="389"/>
                    <a:pt x="116" y="333"/>
                  </a:cubicBezTo>
                  <a:lnTo>
                    <a:pt x="116" y="236"/>
                  </a:lnTo>
                  <a:cubicBezTo>
                    <a:pt x="116" y="199"/>
                    <a:pt x="116" y="199"/>
                    <a:pt x="158" y="176"/>
                  </a:cubicBezTo>
                  <a:cubicBezTo>
                    <a:pt x="195" y="139"/>
                    <a:pt x="292" y="121"/>
                    <a:pt x="486" y="121"/>
                  </a:cubicBezTo>
                  <a:cubicBezTo>
                    <a:pt x="517" y="117"/>
                    <a:pt x="548" y="116"/>
                    <a:pt x="578" y="116"/>
                  </a:cubicBezTo>
                  <a:close/>
                  <a:moveTo>
                    <a:pt x="570" y="0"/>
                  </a:moveTo>
                  <a:cubicBezTo>
                    <a:pt x="536" y="0"/>
                    <a:pt x="500" y="2"/>
                    <a:pt x="463" y="5"/>
                  </a:cubicBezTo>
                  <a:cubicBezTo>
                    <a:pt x="273" y="24"/>
                    <a:pt x="176" y="42"/>
                    <a:pt x="116" y="84"/>
                  </a:cubicBezTo>
                  <a:cubicBezTo>
                    <a:pt x="42" y="121"/>
                    <a:pt x="24" y="176"/>
                    <a:pt x="24" y="218"/>
                  </a:cubicBezTo>
                  <a:cubicBezTo>
                    <a:pt x="1" y="255"/>
                    <a:pt x="24" y="315"/>
                    <a:pt x="24" y="352"/>
                  </a:cubicBezTo>
                  <a:cubicBezTo>
                    <a:pt x="42" y="407"/>
                    <a:pt x="42" y="467"/>
                    <a:pt x="79" y="504"/>
                  </a:cubicBezTo>
                  <a:cubicBezTo>
                    <a:pt x="79" y="546"/>
                    <a:pt x="98" y="564"/>
                    <a:pt x="116" y="564"/>
                  </a:cubicBezTo>
                  <a:cubicBezTo>
                    <a:pt x="158" y="583"/>
                    <a:pt x="176" y="583"/>
                    <a:pt x="195" y="583"/>
                  </a:cubicBezTo>
                  <a:cubicBezTo>
                    <a:pt x="232" y="564"/>
                    <a:pt x="255" y="546"/>
                    <a:pt x="255" y="546"/>
                  </a:cubicBezTo>
                  <a:lnTo>
                    <a:pt x="232" y="546"/>
                  </a:lnTo>
                  <a:cubicBezTo>
                    <a:pt x="329" y="486"/>
                    <a:pt x="444" y="449"/>
                    <a:pt x="541" y="449"/>
                  </a:cubicBezTo>
                  <a:cubicBezTo>
                    <a:pt x="570" y="443"/>
                    <a:pt x="598" y="441"/>
                    <a:pt x="625" y="441"/>
                  </a:cubicBezTo>
                  <a:cubicBezTo>
                    <a:pt x="690" y="441"/>
                    <a:pt x="746" y="454"/>
                    <a:pt x="772" y="467"/>
                  </a:cubicBezTo>
                  <a:cubicBezTo>
                    <a:pt x="833" y="504"/>
                    <a:pt x="888" y="546"/>
                    <a:pt x="948" y="583"/>
                  </a:cubicBezTo>
                  <a:cubicBezTo>
                    <a:pt x="967" y="583"/>
                    <a:pt x="985" y="601"/>
                    <a:pt x="1003" y="601"/>
                  </a:cubicBezTo>
                  <a:cubicBezTo>
                    <a:pt x="1022" y="611"/>
                    <a:pt x="1037" y="615"/>
                    <a:pt x="1052" y="615"/>
                  </a:cubicBezTo>
                  <a:cubicBezTo>
                    <a:pt x="1067" y="615"/>
                    <a:pt x="1082" y="611"/>
                    <a:pt x="1101" y="601"/>
                  </a:cubicBezTo>
                  <a:cubicBezTo>
                    <a:pt x="1119" y="583"/>
                    <a:pt x="1137" y="564"/>
                    <a:pt x="1156" y="546"/>
                  </a:cubicBezTo>
                  <a:cubicBezTo>
                    <a:pt x="1179" y="504"/>
                    <a:pt x="1179" y="486"/>
                    <a:pt x="1198" y="449"/>
                  </a:cubicBezTo>
                  <a:cubicBezTo>
                    <a:pt x="1198" y="407"/>
                    <a:pt x="1216" y="370"/>
                    <a:pt x="1216" y="352"/>
                  </a:cubicBezTo>
                  <a:lnTo>
                    <a:pt x="1216" y="255"/>
                  </a:lnTo>
                  <a:cubicBezTo>
                    <a:pt x="1198" y="218"/>
                    <a:pt x="1156" y="199"/>
                    <a:pt x="1119" y="158"/>
                  </a:cubicBezTo>
                  <a:cubicBezTo>
                    <a:pt x="1082" y="139"/>
                    <a:pt x="1022" y="102"/>
                    <a:pt x="967" y="84"/>
                  </a:cubicBezTo>
                  <a:cubicBezTo>
                    <a:pt x="856" y="34"/>
                    <a:pt x="730" y="0"/>
                    <a:pt x="57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684104" y="1218170"/>
              <a:ext cx="142158" cy="69165"/>
            </a:xfrm>
            <a:custGeom>
              <a:avLst/>
              <a:gdLst/>
              <a:ahLst/>
              <a:cxnLst/>
              <a:rect l="l" t="t" r="r" b="b"/>
              <a:pathLst>
                <a:path w="1040" h="506" extrusionOk="0">
                  <a:moveTo>
                    <a:pt x="454" y="0"/>
                  </a:moveTo>
                  <a:cubicBezTo>
                    <a:pt x="437" y="0"/>
                    <a:pt x="420" y="1"/>
                    <a:pt x="402" y="2"/>
                  </a:cubicBezTo>
                  <a:cubicBezTo>
                    <a:pt x="134" y="2"/>
                    <a:pt x="19" y="136"/>
                    <a:pt x="0" y="196"/>
                  </a:cubicBezTo>
                  <a:cubicBezTo>
                    <a:pt x="0" y="233"/>
                    <a:pt x="19" y="446"/>
                    <a:pt x="97" y="483"/>
                  </a:cubicBezTo>
                  <a:cubicBezTo>
                    <a:pt x="109" y="491"/>
                    <a:pt x="122" y="495"/>
                    <a:pt x="136" y="495"/>
                  </a:cubicBezTo>
                  <a:cubicBezTo>
                    <a:pt x="189" y="495"/>
                    <a:pt x="250" y="446"/>
                    <a:pt x="250" y="446"/>
                  </a:cubicBezTo>
                  <a:cubicBezTo>
                    <a:pt x="322" y="385"/>
                    <a:pt x="434" y="355"/>
                    <a:pt x="535" y="355"/>
                  </a:cubicBezTo>
                  <a:cubicBezTo>
                    <a:pt x="594" y="355"/>
                    <a:pt x="650" y="365"/>
                    <a:pt x="693" y="386"/>
                  </a:cubicBezTo>
                  <a:cubicBezTo>
                    <a:pt x="795" y="438"/>
                    <a:pt x="896" y="505"/>
                    <a:pt x="957" y="505"/>
                  </a:cubicBezTo>
                  <a:cubicBezTo>
                    <a:pt x="965" y="505"/>
                    <a:pt x="973" y="504"/>
                    <a:pt x="980" y="501"/>
                  </a:cubicBezTo>
                  <a:cubicBezTo>
                    <a:pt x="1040" y="483"/>
                    <a:pt x="998" y="252"/>
                    <a:pt x="961" y="178"/>
                  </a:cubicBezTo>
                  <a:cubicBezTo>
                    <a:pt x="944" y="122"/>
                    <a:pt x="708" y="0"/>
                    <a:pt x="454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675902" y="1210789"/>
              <a:ext cx="152956" cy="84201"/>
            </a:xfrm>
            <a:custGeom>
              <a:avLst/>
              <a:gdLst/>
              <a:ahLst/>
              <a:cxnLst/>
              <a:rect l="l" t="t" r="r" b="b"/>
              <a:pathLst>
                <a:path w="1119" h="616" extrusionOk="0">
                  <a:moveTo>
                    <a:pt x="462" y="93"/>
                  </a:moveTo>
                  <a:cubicBezTo>
                    <a:pt x="578" y="93"/>
                    <a:pt x="712" y="116"/>
                    <a:pt x="809" y="153"/>
                  </a:cubicBezTo>
                  <a:cubicBezTo>
                    <a:pt x="869" y="172"/>
                    <a:pt x="906" y="209"/>
                    <a:pt x="943" y="232"/>
                  </a:cubicBezTo>
                  <a:cubicBezTo>
                    <a:pt x="966" y="250"/>
                    <a:pt x="984" y="269"/>
                    <a:pt x="984" y="269"/>
                  </a:cubicBezTo>
                  <a:cubicBezTo>
                    <a:pt x="1003" y="269"/>
                    <a:pt x="1003" y="347"/>
                    <a:pt x="1021" y="421"/>
                  </a:cubicBezTo>
                  <a:lnTo>
                    <a:pt x="1021" y="500"/>
                  </a:lnTo>
                  <a:lnTo>
                    <a:pt x="1003" y="500"/>
                  </a:lnTo>
                  <a:cubicBezTo>
                    <a:pt x="984" y="500"/>
                    <a:pt x="966" y="500"/>
                    <a:pt x="943" y="481"/>
                  </a:cubicBezTo>
                  <a:cubicBezTo>
                    <a:pt x="887" y="463"/>
                    <a:pt x="827" y="421"/>
                    <a:pt x="772" y="403"/>
                  </a:cubicBezTo>
                  <a:cubicBezTo>
                    <a:pt x="714" y="376"/>
                    <a:pt x="659" y="359"/>
                    <a:pt x="596" y="359"/>
                  </a:cubicBezTo>
                  <a:cubicBezTo>
                    <a:pt x="573" y="359"/>
                    <a:pt x="548" y="361"/>
                    <a:pt x="522" y="366"/>
                  </a:cubicBezTo>
                  <a:cubicBezTo>
                    <a:pt x="425" y="366"/>
                    <a:pt x="347" y="384"/>
                    <a:pt x="273" y="440"/>
                  </a:cubicBezTo>
                  <a:lnTo>
                    <a:pt x="273" y="463"/>
                  </a:lnTo>
                  <a:cubicBezTo>
                    <a:pt x="273" y="463"/>
                    <a:pt x="250" y="463"/>
                    <a:pt x="231" y="481"/>
                  </a:cubicBezTo>
                  <a:cubicBezTo>
                    <a:pt x="213" y="500"/>
                    <a:pt x="194" y="500"/>
                    <a:pt x="176" y="500"/>
                  </a:cubicBezTo>
                  <a:cubicBezTo>
                    <a:pt x="176" y="481"/>
                    <a:pt x="157" y="481"/>
                    <a:pt x="157" y="463"/>
                  </a:cubicBezTo>
                  <a:cubicBezTo>
                    <a:pt x="134" y="440"/>
                    <a:pt x="134" y="403"/>
                    <a:pt x="134" y="384"/>
                  </a:cubicBezTo>
                  <a:cubicBezTo>
                    <a:pt x="116" y="347"/>
                    <a:pt x="116" y="324"/>
                    <a:pt x="116" y="306"/>
                  </a:cubicBezTo>
                  <a:lnTo>
                    <a:pt x="116" y="250"/>
                  </a:lnTo>
                  <a:lnTo>
                    <a:pt x="134" y="232"/>
                  </a:lnTo>
                  <a:cubicBezTo>
                    <a:pt x="134" y="209"/>
                    <a:pt x="157" y="190"/>
                    <a:pt x="194" y="172"/>
                  </a:cubicBezTo>
                  <a:cubicBezTo>
                    <a:pt x="250" y="153"/>
                    <a:pt x="328" y="116"/>
                    <a:pt x="462" y="93"/>
                  </a:cubicBezTo>
                  <a:close/>
                  <a:moveTo>
                    <a:pt x="462" y="1"/>
                  </a:moveTo>
                  <a:cubicBezTo>
                    <a:pt x="310" y="1"/>
                    <a:pt x="213" y="38"/>
                    <a:pt x="134" y="93"/>
                  </a:cubicBezTo>
                  <a:cubicBezTo>
                    <a:pt x="97" y="116"/>
                    <a:pt x="79" y="135"/>
                    <a:pt x="60" y="153"/>
                  </a:cubicBezTo>
                  <a:cubicBezTo>
                    <a:pt x="42" y="190"/>
                    <a:pt x="19" y="209"/>
                    <a:pt x="19" y="232"/>
                  </a:cubicBezTo>
                  <a:cubicBezTo>
                    <a:pt x="0" y="250"/>
                    <a:pt x="0" y="287"/>
                    <a:pt x="0" y="306"/>
                  </a:cubicBezTo>
                  <a:cubicBezTo>
                    <a:pt x="19" y="347"/>
                    <a:pt x="19" y="366"/>
                    <a:pt x="19" y="403"/>
                  </a:cubicBezTo>
                  <a:cubicBezTo>
                    <a:pt x="42" y="440"/>
                    <a:pt x="42" y="481"/>
                    <a:pt x="60" y="500"/>
                  </a:cubicBezTo>
                  <a:cubicBezTo>
                    <a:pt x="79" y="537"/>
                    <a:pt x="97" y="555"/>
                    <a:pt x="116" y="578"/>
                  </a:cubicBezTo>
                  <a:cubicBezTo>
                    <a:pt x="141" y="594"/>
                    <a:pt x="166" y="600"/>
                    <a:pt x="189" y="600"/>
                  </a:cubicBezTo>
                  <a:cubicBezTo>
                    <a:pt x="220" y="600"/>
                    <a:pt x="249" y="589"/>
                    <a:pt x="273" y="578"/>
                  </a:cubicBezTo>
                  <a:cubicBezTo>
                    <a:pt x="310" y="555"/>
                    <a:pt x="328" y="537"/>
                    <a:pt x="347" y="537"/>
                  </a:cubicBezTo>
                  <a:cubicBezTo>
                    <a:pt x="388" y="500"/>
                    <a:pt x="462" y="463"/>
                    <a:pt x="522" y="463"/>
                  </a:cubicBezTo>
                  <a:cubicBezTo>
                    <a:pt x="596" y="463"/>
                    <a:pt x="675" y="463"/>
                    <a:pt x="735" y="500"/>
                  </a:cubicBezTo>
                  <a:cubicBezTo>
                    <a:pt x="790" y="518"/>
                    <a:pt x="850" y="555"/>
                    <a:pt x="887" y="578"/>
                  </a:cubicBezTo>
                  <a:cubicBezTo>
                    <a:pt x="924" y="597"/>
                    <a:pt x="943" y="597"/>
                    <a:pt x="984" y="615"/>
                  </a:cubicBezTo>
                  <a:lnTo>
                    <a:pt x="1058" y="615"/>
                  </a:lnTo>
                  <a:cubicBezTo>
                    <a:pt x="1081" y="597"/>
                    <a:pt x="1100" y="578"/>
                    <a:pt x="1100" y="555"/>
                  </a:cubicBezTo>
                  <a:cubicBezTo>
                    <a:pt x="1118" y="555"/>
                    <a:pt x="1118" y="537"/>
                    <a:pt x="1118" y="518"/>
                  </a:cubicBezTo>
                  <a:lnTo>
                    <a:pt x="1118" y="403"/>
                  </a:lnTo>
                  <a:cubicBezTo>
                    <a:pt x="1118" y="347"/>
                    <a:pt x="1100" y="269"/>
                    <a:pt x="1081" y="209"/>
                  </a:cubicBezTo>
                  <a:cubicBezTo>
                    <a:pt x="1058" y="172"/>
                    <a:pt x="1021" y="153"/>
                    <a:pt x="984" y="135"/>
                  </a:cubicBezTo>
                  <a:cubicBezTo>
                    <a:pt x="966" y="116"/>
                    <a:pt x="906" y="75"/>
                    <a:pt x="850" y="56"/>
                  </a:cubicBezTo>
                  <a:cubicBezTo>
                    <a:pt x="735" y="19"/>
                    <a:pt x="596" y="1"/>
                    <a:pt x="4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6384068" y="1353084"/>
              <a:ext cx="76000" cy="24057"/>
            </a:xfrm>
            <a:custGeom>
              <a:avLst/>
              <a:gdLst/>
              <a:ahLst/>
              <a:cxnLst/>
              <a:rect l="l" t="t" r="r" b="b"/>
              <a:pathLst>
                <a:path w="556" h="176" extrusionOk="0">
                  <a:moveTo>
                    <a:pt x="391" y="1"/>
                  </a:moveTo>
                  <a:cubicBezTo>
                    <a:pt x="329" y="1"/>
                    <a:pt x="267" y="22"/>
                    <a:pt x="213" y="55"/>
                  </a:cubicBezTo>
                  <a:cubicBezTo>
                    <a:pt x="172" y="80"/>
                    <a:pt x="128" y="87"/>
                    <a:pt x="91" y="87"/>
                  </a:cubicBezTo>
                  <a:cubicBezTo>
                    <a:pt x="39" y="87"/>
                    <a:pt x="0" y="73"/>
                    <a:pt x="0" y="73"/>
                  </a:cubicBezTo>
                  <a:lnTo>
                    <a:pt x="0" y="73"/>
                  </a:lnTo>
                  <a:cubicBezTo>
                    <a:pt x="0" y="73"/>
                    <a:pt x="0" y="133"/>
                    <a:pt x="56" y="170"/>
                  </a:cubicBezTo>
                  <a:cubicBezTo>
                    <a:pt x="71" y="174"/>
                    <a:pt x="85" y="175"/>
                    <a:pt x="99" y="175"/>
                  </a:cubicBezTo>
                  <a:cubicBezTo>
                    <a:pt x="156" y="175"/>
                    <a:pt x="205" y="148"/>
                    <a:pt x="268" y="133"/>
                  </a:cubicBezTo>
                  <a:cubicBezTo>
                    <a:pt x="288" y="130"/>
                    <a:pt x="303" y="128"/>
                    <a:pt x="317" y="128"/>
                  </a:cubicBezTo>
                  <a:cubicBezTo>
                    <a:pt x="369" y="128"/>
                    <a:pt x="385" y="152"/>
                    <a:pt x="463" y="152"/>
                  </a:cubicBezTo>
                  <a:cubicBezTo>
                    <a:pt x="469" y="153"/>
                    <a:pt x="475" y="154"/>
                    <a:pt x="480" y="154"/>
                  </a:cubicBezTo>
                  <a:cubicBezTo>
                    <a:pt x="540" y="154"/>
                    <a:pt x="556" y="70"/>
                    <a:pt x="518" y="36"/>
                  </a:cubicBezTo>
                  <a:cubicBezTo>
                    <a:pt x="478" y="11"/>
                    <a:pt x="435" y="1"/>
                    <a:pt x="3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765571" y="1352947"/>
              <a:ext cx="65748" cy="21324"/>
            </a:xfrm>
            <a:custGeom>
              <a:avLst/>
              <a:gdLst/>
              <a:ahLst/>
              <a:cxnLst/>
              <a:rect l="l" t="t" r="r" b="b"/>
              <a:pathLst>
                <a:path w="481" h="156" extrusionOk="0">
                  <a:moveTo>
                    <a:pt x="37" y="0"/>
                  </a:moveTo>
                  <a:cubicBezTo>
                    <a:pt x="19" y="19"/>
                    <a:pt x="0" y="74"/>
                    <a:pt x="37" y="116"/>
                  </a:cubicBezTo>
                  <a:cubicBezTo>
                    <a:pt x="45" y="119"/>
                    <a:pt x="50" y="121"/>
                    <a:pt x="55" y="121"/>
                  </a:cubicBezTo>
                  <a:cubicBezTo>
                    <a:pt x="74" y="121"/>
                    <a:pt x="73" y="93"/>
                    <a:pt x="153" y="93"/>
                  </a:cubicBezTo>
                  <a:cubicBezTo>
                    <a:pt x="240" y="93"/>
                    <a:pt x="249" y="156"/>
                    <a:pt x="332" y="156"/>
                  </a:cubicBezTo>
                  <a:cubicBezTo>
                    <a:pt x="342" y="156"/>
                    <a:pt x="353" y="155"/>
                    <a:pt x="365" y="153"/>
                  </a:cubicBezTo>
                  <a:cubicBezTo>
                    <a:pt x="462" y="134"/>
                    <a:pt x="481" y="19"/>
                    <a:pt x="481" y="19"/>
                  </a:cubicBezTo>
                  <a:lnTo>
                    <a:pt x="481" y="19"/>
                  </a:lnTo>
                  <a:cubicBezTo>
                    <a:pt x="481" y="19"/>
                    <a:pt x="419" y="66"/>
                    <a:pt x="356" y="66"/>
                  </a:cubicBezTo>
                  <a:cubicBezTo>
                    <a:pt x="340" y="66"/>
                    <a:pt x="325" y="63"/>
                    <a:pt x="310" y="56"/>
                  </a:cubicBezTo>
                  <a:cubicBezTo>
                    <a:pt x="231" y="0"/>
                    <a:pt x="153" y="0"/>
                    <a:pt x="3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9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459" name="Google Shape;459;p29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29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461" name="Google Shape;461;p29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9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9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4" name="Google Shape;464;p29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5" name="Google Shape;465;p29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6" name="Google Shape;466;p29"/>
          <p:cNvGrpSpPr/>
          <p:nvPr/>
        </p:nvGrpSpPr>
        <p:grpSpPr>
          <a:xfrm flipH="1">
            <a:off x="7258295" y="2477759"/>
            <a:ext cx="1172483" cy="2130823"/>
            <a:chOff x="1403000" y="292300"/>
            <a:chExt cx="2566732" cy="4664675"/>
          </a:xfrm>
        </p:grpSpPr>
        <p:sp>
          <p:nvSpPr>
            <p:cNvPr id="467" name="Google Shape;467;p29"/>
            <p:cNvSpPr/>
            <p:nvPr/>
          </p:nvSpPr>
          <p:spPr>
            <a:xfrm>
              <a:off x="2576566" y="4571564"/>
              <a:ext cx="1035537" cy="363600"/>
            </a:xfrm>
            <a:custGeom>
              <a:avLst/>
              <a:gdLst/>
              <a:ahLst/>
              <a:cxnLst/>
              <a:rect l="l" t="t" r="r" b="b"/>
              <a:pathLst>
                <a:path w="3466" h="1217" extrusionOk="0">
                  <a:moveTo>
                    <a:pt x="1483" y="1"/>
                  </a:moveTo>
                  <a:cubicBezTo>
                    <a:pt x="1349" y="1"/>
                    <a:pt x="1252" y="98"/>
                    <a:pt x="1252" y="232"/>
                  </a:cubicBezTo>
                  <a:lnTo>
                    <a:pt x="1252" y="366"/>
                  </a:lnTo>
                  <a:lnTo>
                    <a:pt x="0" y="597"/>
                  </a:lnTo>
                  <a:lnTo>
                    <a:pt x="97" y="1216"/>
                  </a:lnTo>
                  <a:lnTo>
                    <a:pt x="3294" y="615"/>
                  </a:lnTo>
                  <a:cubicBezTo>
                    <a:pt x="3392" y="597"/>
                    <a:pt x="3465" y="500"/>
                    <a:pt x="3465" y="384"/>
                  </a:cubicBezTo>
                  <a:lnTo>
                    <a:pt x="3465" y="232"/>
                  </a:lnTo>
                  <a:cubicBezTo>
                    <a:pt x="3465" y="98"/>
                    <a:pt x="3350" y="1"/>
                    <a:pt x="3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559834" y="4555132"/>
              <a:ext cx="1070194" cy="396464"/>
            </a:xfrm>
            <a:custGeom>
              <a:avLst/>
              <a:gdLst/>
              <a:ahLst/>
              <a:cxnLst/>
              <a:rect l="l" t="t" r="r" b="b"/>
              <a:pathLst>
                <a:path w="3582" h="1327" extrusionOk="0">
                  <a:moveTo>
                    <a:pt x="3272" y="93"/>
                  </a:moveTo>
                  <a:cubicBezTo>
                    <a:pt x="3387" y="93"/>
                    <a:pt x="3484" y="190"/>
                    <a:pt x="3484" y="287"/>
                  </a:cubicBezTo>
                  <a:lnTo>
                    <a:pt x="3484" y="439"/>
                  </a:lnTo>
                  <a:cubicBezTo>
                    <a:pt x="3484" y="536"/>
                    <a:pt x="3424" y="615"/>
                    <a:pt x="3332" y="633"/>
                  </a:cubicBezTo>
                  <a:lnTo>
                    <a:pt x="3290" y="633"/>
                  </a:lnTo>
                  <a:lnTo>
                    <a:pt x="190" y="1211"/>
                  </a:lnTo>
                  <a:lnTo>
                    <a:pt x="116" y="693"/>
                  </a:lnTo>
                  <a:lnTo>
                    <a:pt x="1345" y="462"/>
                  </a:lnTo>
                  <a:lnTo>
                    <a:pt x="1345" y="287"/>
                  </a:lnTo>
                  <a:cubicBezTo>
                    <a:pt x="1345" y="190"/>
                    <a:pt x="1442" y="93"/>
                    <a:pt x="1539" y="93"/>
                  </a:cubicBezTo>
                  <a:close/>
                  <a:moveTo>
                    <a:pt x="1539" y="0"/>
                  </a:moveTo>
                  <a:cubicBezTo>
                    <a:pt x="1387" y="0"/>
                    <a:pt x="1253" y="134"/>
                    <a:pt x="1253" y="287"/>
                  </a:cubicBezTo>
                  <a:lnTo>
                    <a:pt x="1253" y="384"/>
                  </a:lnTo>
                  <a:lnTo>
                    <a:pt x="1" y="615"/>
                  </a:lnTo>
                  <a:lnTo>
                    <a:pt x="116" y="1326"/>
                  </a:lnTo>
                  <a:lnTo>
                    <a:pt x="3406" y="712"/>
                  </a:lnTo>
                  <a:lnTo>
                    <a:pt x="3406" y="670"/>
                  </a:lnTo>
                  <a:cubicBezTo>
                    <a:pt x="3484" y="633"/>
                    <a:pt x="3581" y="555"/>
                    <a:pt x="3581" y="439"/>
                  </a:cubicBezTo>
                  <a:lnTo>
                    <a:pt x="3581" y="287"/>
                  </a:lnTo>
                  <a:cubicBezTo>
                    <a:pt x="3581" y="134"/>
                    <a:pt x="3448" y="0"/>
                    <a:pt x="327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029818" y="2933116"/>
              <a:ext cx="87241" cy="1880443"/>
            </a:xfrm>
            <a:custGeom>
              <a:avLst/>
              <a:gdLst/>
              <a:ahLst/>
              <a:cxnLst/>
              <a:rect l="l" t="t" r="r" b="b"/>
              <a:pathLst>
                <a:path w="292" h="6294" extrusionOk="0">
                  <a:moveTo>
                    <a:pt x="116" y="0"/>
                  </a:moveTo>
                  <a:cubicBezTo>
                    <a:pt x="42" y="0"/>
                    <a:pt x="0" y="37"/>
                    <a:pt x="0" y="116"/>
                  </a:cubicBezTo>
                  <a:lnTo>
                    <a:pt x="0" y="6159"/>
                  </a:lnTo>
                  <a:cubicBezTo>
                    <a:pt x="0" y="6238"/>
                    <a:pt x="42" y="6293"/>
                    <a:pt x="116" y="6293"/>
                  </a:cubicBezTo>
                  <a:lnTo>
                    <a:pt x="291" y="6293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013087" y="2915190"/>
              <a:ext cx="120404" cy="1909423"/>
            </a:xfrm>
            <a:custGeom>
              <a:avLst/>
              <a:gdLst/>
              <a:ahLst/>
              <a:cxnLst/>
              <a:rect l="l" t="t" r="r" b="b"/>
              <a:pathLst>
                <a:path w="403" h="6391" extrusionOk="0">
                  <a:moveTo>
                    <a:pt x="310" y="97"/>
                  </a:moveTo>
                  <a:lnTo>
                    <a:pt x="310" y="6298"/>
                  </a:lnTo>
                  <a:lnTo>
                    <a:pt x="172" y="6298"/>
                  </a:lnTo>
                  <a:cubicBezTo>
                    <a:pt x="135" y="6298"/>
                    <a:pt x="98" y="6256"/>
                    <a:pt x="98" y="6219"/>
                  </a:cubicBezTo>
                  <a:lnTo>
                    <a:pt x="98" y="176"/>
                  </a:lnTo>
                  <a:cubicBezTo>
                    <a:pt x="98" y="134"/>
                    <a:pt x="135" y="97"/>
                    <a:pt x="172" y="97"/>
                  </a:cubicBezTo>
                  <a:close/>
                  <a:moveTo>
                    <a:pt x="172" y="0"/>
                  </a:moveTo>
                  <a:cubicBezTo>
                    <a:pt x="79" y="0"/>
                    <a:pt x="1" y="79"/>
                    <a:pt x="1" y="176"/>
                  </a:cubicBezTo>
                  <a:lnTo>
                    <a:pt x="1" y="6219"/>
                  </a:lnTo>
                  <a:cubicBezTo>
                    <a:pt x="1" y="6316"/>
                    <a:pt x="79" y="6390"/>
                    <a:pt x="172" y="6390"/>
                  </a:cubicBezTo>
                  <a:lnTo>
                    <a:pt x="403" y="639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098834" y="2926245"/>
              <a:ext cx="921108" cy="1887314"/>
            </a:xfrm>
            <a:custGeom>
              <a:avLst/>
              <a:gdLst/>
              <a:ahLst/>
              <a:cxnLst/>
              <a:rect l="l" t="t" r="r" b="b"/>
              <a:pathLst>
                <a:path w="3083" h="6317" extrusionOk="0">
                  <a:moveTo>
                    <a:pt x="116" y="0"/>
                  </a:moveTo>
                  <a:cubicBezTo>
                    <a:pt x="60" y="0"/>
                    <a:pt x="0" y="60"/>
                    <a:pt x="0" y="116"/>
                  </a:cubicBezTo>
                  <a:lnTo>
                    <a:pt x="0" y="6201"/>
                  </a:lnTo>
                  <a:cubicBezTo>
                    <a:pt x="0" y="6279"/>
                    <a:pt x="60" y="6316"/>
                    <a:pt x="116" y="6316"/>
                  </a:cubicBezTo>
                  <a:lnTo>
                    <a:pt x="2985" y="5757"/>
                  </a:lnTo>
                  <a:cubicBezTo>
                    <a:pt x="3045" y="5757"/>
                    <a:pt x="3082" y="5702"/>
                    <a:pt x="3082" y="5642"/>
                  </a:cubicBezTo>
                  <a:lnTo>
                    <a:pt x="3082" y="485"/>
                  </a:lnTo>
                  <a:cubicBezTo>
                    <a:pt x="3082" y="425"/>
                    <a:pt x="3045" y="370"/>
                    <a:pt x="2985" y="370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082102" y="2914294"/>
              <a:ext cx="948894" cy="1913008"/>
            </a:xfrm>
            <a:custGeom>
              <a:avLst/>
              <a:gdLst/>
              <a:ahLst/>
              <a:cxnLst/>
              <a:rect l="l" t="t" r="r" b="b"/>
              <a:pathLst>
                <a:path w="3176" h="6403" extrusionOk="0">
                  <a:moveTo>
                    <a:pt x="172" y="100"/>
                  </a:moveTo>
                  <a:lnTo>
                    <a:pt x="3041" y="447"/>
                  </a:lnTo>
                  <a:cubicBezTo>
                    <a:pt x="3060" y="447"/>
                    <a:pt x="3083" y="484"/>
                    <a:pt x="3083" y="525"/>
                  </a:cubicBezTo>
                  <a:lnTo>
                    <a:pt x="3083" y="5682"/>
                  </a:lnTo>
                  <a:cubicBezTo>
                    <a:pt x="3083" y="5723"/>
                    <a:pt x="3060" y="5760"/>
                    <a:pt x="3041" y="5760"/>
                  </a:cubicBezTo>
                  <a:lnTo>
                    <a:pt x="153" y="6301"/>
                  </a:lnTo>
                  <a:lnTo>
                    <a:pt x="116" y="6301"/>
                  </a:lnTo>
                  <a:cubicBezTo>
                    <a:pt x="116" y="6278"/>
                    <a:pt x="98" y="6259"/>
                    <a:pt x="98" y="6241"/>
                  </a:cubicBezTo>
                  <a:lnTo>
                    <a:pt x="98" y="156"/>
                  </a:lnTo>
                  <a:cubicBezTo>
                    <a:pt x="98" y="119"/>
                    <a:pt x="135" y="100"/>
                    <a:pt x="172" y="100"/>
                  </a:cubicBezTo>
                  <a:close/>
                  <a:moveTo>
                    <a:pt x="149" y="0"/>
                  </a:moveTo>
                  <a:cubicBezTo>
                    <a:pt x="80" y="0"/>
                    <a:pt x="1" y="72"/>
                    <a:pt x="1" y="156"/>
                  </a:cubicBezTo>
                  <a:lnTo>
                    <a:pt x="1" y="6241"/>
                  </a:lnTo>
                  <a:cubicBezTo>
                    <a:pt x="1" y="6301"/>
                    <a:pt x="19" y="6338"/>
                    <a:pt x="56" y="6356"/>
                  </a:cubicBezTo>
                  <a:cubicBezTo>
                    <a:pt x="86" y="6383"/>
                    <a:pt x="114" y="6403"/>
                    <a:pt x="141" y="6403"/>
                  </a:cubicBezTo>
                  <a:cubicBezTo>
                    <a:pt x="151" y="6403"/>
                    <a:pt x="162" y="6400"/>
                    <a:pt x="172" y="6393"/>
                  </a:cubicBezTo>
                  <a:lnTo>
                    <a:pt x="3060" y="5857"/>
                  </a:lnTo>
                  <a:cubicBezTo>
                    <a:pt x="3138" y="5839"/>
                    <a:pt x="3175" y="5760"/>
                    <a:pt x="3175" y="5682"/>
                  </a:cubicBezTo>
                  <a:lnTo>
                    <a:pt x="3175" y="525"/>
                  </a:lnTo>
                  <a:cubicBezTo>
                    <a:pt x="3175" y="447"/>
                    <a:pt x="3138" y="368"/>
                    <a:pt x="3060" y="350"/>
                  </a:cubicBezTo>
                  <a:lnTo>
                    <a:pt x="172" y="3"/>
                  </a:lnTo>
                  <a:cubicBezTo>
                    <a:pt x="164" y="1"/>
                    <a:pt x="157" y="0"/>
                    <a:pt x="14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1415548" y="735374"/>
              <a:ext cx="183744" cy="3773135"/>
            </a:xfrm>
            <a:custGeom>
              <a:avLst/>
              <a:gdLst/>
              <a:ahLst/>
              <a:cxnLst/>
              <a:rect l="l" t="t" r="r" b="b"/>
              <a:pathLst>
                <a:path w="615" h="12629" extrusionOk="0">
                  <a:moveTo>
                    <a:pt x="250" y="0"/>
                  </a:moveTo>
                  <a:cubicBezTo>
                    <a:pt x="116" y="0"/>
                    <a:pt x="0" y="97"/>
                    <a:pt x="0" y="231"/>
                  </a:cubicBezTo>
                  <a:lnTo>
                    <a:pt x="0" y="12397"/>
                  </a:lnTo>
                  <a:cubicBezTo>
                    <a:pt x="0" y="12531"/>
                    <a:pt x="116" y="12628"/>
                    <a:pt x="250" y="12628"/>
                  </a:cubicBezTo>
                  <a:lnTo>
                    <a:pt x="615" y="12628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1403000" y="717448"/>
              <a:ext cx="207346" cy="3808987"/>
            </a:xfrm>
            <a:custGeom>
              <a:avLst/>
              <a:gdLst/>
              <a:ahLst/>
              <a:cxnLst/>
              <a:rect l="l" t="t" r="r" b="b"/>
              <a:pathLst>
                <a:path w="694" h="12749" extrusionOk="0">
                  <a:moveTo>
                    <a:pt x="597" y="97"/>
                  </a:moveTo>
                  <a:lnTo>
                    <a:pt x="597" y="12651"/>
                  </a:lnTo>
                  <a:lnTo>
                    <a:pt x="292" y="12651"/>
                  </a:lnTo>
                  <a:cubicBezTo>
                    <a:pt x="176" y="12651"/>
                    <a:pt x="98" y="12554"/>
                    <a:pt x="98" y="12457"/>
                  </a:cubicBezTo>
                  <a:lnTo>
                    <a:pt x="98" y="291"/>
                  </a:lnTo>
                  <a:cubicBezTo>
                    <a:pt x="98" y="194"/>
                    <a:pt x="176" y="97"/>
                    <a:pt x="292" y="97"/>
                  </a:cubicBezTo>
                  <a:close/>
                  <a:moveTo>
                    <a:pt x="292" y="0"/>
                  </a:moveTo>
                  <a:cubicBezTo>
                    <a:pt x="116" y="0"/>
                    <a:pt x="1" y="139"/>
                    <a:pt x="1" y="291"/>
                  </a:cubicBezTo>
                  <a:lnTo>
                    <a:pt x="1" y="12457"/>
                  </a:lnTo>
                  <a:cubicBezTo>
                    <a:pt x="1" y="12614"/>
                    <a:pt x="116" y="12748"/>
                    <a:pt x="292" y="12748"/>
                  </a:cubicBezTo>
                  <a:lnTo>
                    <a:pt x="694" y="12748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1558958" y="729697"/>
              <a:ext cx="2024167" cy="3785384"/>
            </a:xfrm>
            <a:custGeom>
              <a:avLst/>
              <a:gdLst/>
              <a:ahLst/>
              <a:cxnLst/>
              <a:rect l="l" t="t" r="r" b="b"/>
              <a:pathLst>
                <a:path w="6775" h="12670" extrusionOk="0">
                  <a:moveTo>
                    <a:pt x="250" y="1"/>
                  </a:moveTo>
                  <a:cubicBezTo>
                    <a:pt x="116" y="1"/>
                    <a:pt x="1" y="98"/>
                    <a:pt x="1" y="232"/>
                  </a:cubicBezTo>
                  <a:lnTo>
                    <a:pt x="1" y="12458"/>
                  </a:lnTo>
                  <a:cubicBezTo>
                    <a:pt x="1" y="12578"/>
                    <a:pt x="94" y="12669"/>
                    <a:pt x="211" y="12669"/>
                  </a:cubicBezTo>
                  <a:cubicBezTo>
                    <a:pt x="224" y="12669"/>
                    <a:pt x="237" y="12668"/>
                    <a:pt x="250" y="12666"/>
                  </a:cubicBezTo>
                  <a:lnTo>
                    <a:pt x="6585" y="11552"/>
                  </a:lnTo>
                  <a:cubicBezTo>
                    <a:pt x="6682" y="11534"/>
                    <a:pt x="6774" y="11418"/>
                    <a:pt x="6774" y="11303"/>
                  </a:cubicBezTo>
                  <a:lnTo>
                    <a:pt x="6774" y="943"/>
                  </a:lnTo>
                  <a:cubicBezTo>
                    <a:pt x="6774" y="828"/>
                    <a:pt x="6682" y="731"/>
                    <a:pt x="6585" y="712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1546708" y="716850"/>
              <a:ext cx="2048666" cy="3811676"/>
            </a:xfrm>
            <a:custGeom>
              <a:avLst/>
              <a:gdLst/>
              <a:ahLst/>
              <a:cxnLst/>
              <a:rect l="l" t="t" r="r" b="b"/>
              <a:pathLst>
                <a:path w="6857" h="12758" extrusionOk="0">
                  <a:moveTo>
                    <a:pt x="258" y="97"/>
                  </a:moveTo>
                  <a:cubicBezTo>
                    <a:pt x="269" y="97"/>
                    <a:pt x="280" y="97"/>
                    <a:pt x="291" y="99"/>
                  </a:cubicBezTo>
                  <a:lnTo>
                    <a:pt x="6626" y="811"/>
                  </a:lnTo>
                  <a:cubicBezTo>
                    <a:pt x="6700" y="811"/>
                    <a:pt x="6760" y="889"/>
                    <a:pt x="6760" y="986"/>
                  </a:cubicBezTo>
                  <a:lnTo>
                    <a:pt x="6760" y="11346"/>
                  </a:lnTo>
                  <a:cubicBezTo>
                    <a:pt x="6760" y="11438"/>
                    <a:pt x="6700" y="11535"/>
                    <a:pt x="6626" y="11554"/>
                  </a:cubicBezTo>
                  <a:lnTo>
                    <a:pt x="291" y="12653"/>
                  </a:lnTo>
                  <a:cubicBezTo>
                    <a:pt x="275" y="12658"/>
                    <a:pt x="259" y="12661"/>
                    <a:pt x="244" y="12661"/>
                  </a:cubicBezTo>
                  <a:cubicBezTo>
                    <a:pt x="204" y="12661"/>
                    <a:pt x="171" y="12643"/>
                    <a:pt x="157" y="12616"/>
                  </a:cubicBezTo>
                  <a:cubicBezTo>
                    <a:pt x="116" y="12593"/>
                    <a:pt x="97" y="12556"/>
                    <a:pt x="97" y="12501"/>
                  </a:cubicBezTo>
                  <a:lnTo>
                    <a:pt x="97" y="275"/>
                  </a:lnTo>
                  <a:cubicBezTo>
                    <a:pt x="97" y="171"/>
                    <a:pt x="161" y="97"/>
                    <a:pt x="258" y="97"/>
                  </a:cubicBezTo>
                  <a:close/>
                  <a:moveTo>
                    <a:pt x="274" y="0"/>
                  </a:moveTo>
                  <a:cubicBezTo>
                    <a:pt x="120" y="0"/>
                    <a:pt x="0" y="112"/>
                    <a:pt x="0" y="275"/>
                  </a:cubicBezTo>
                  <a:lnTo>
                    <a:pt x="0" y="12501"/>
                  </a:lnTo>
                  <a:cubicBezTo>
                    <a:pt x="0" y="12575"/>
                    <a:pt x="23" y="12653"/>
                    <a:pt x="79" y="12690"/>
                  </a:cubicBezTo>
                  <a:cubicBezTo>
                    <a:pt x="124" y="12736"/>
                    <a:pt x="177" y="12757"/>
                    <a:pt x="242" y="12757"/>
                  </a:cubicBezTo>
                  <a:cubicBezTo>
                    <a:pt x="263" y="12757"/>
                    <a:pt x="286" y="12755"/>
                    <a:pt x="310" y="12750"/>
                  </a:cubicBezTo>
                  <a:lnTo>
                    <a:pt x="6644" y="11651"/>
                  </a:lnTo>
                  <a:cubicBezTo>
                    <a:pt x="6760" y="11614"/>
                    <a:pt x="6857" y="11498"/>
                    <a:pt x="6857" y="11346"/>
                  </a:cubicBezTo>
                  <a:lnTo>
                    <a:pt x="6857" y="986"/>
                  </a:lnTo>
                  <a:cubicBezTo>
                    <a:pt x="6857" y="852"/>
                    <a:pt x="6760" y="718"/>
                    <a:pt x="6626" y="718"/>
                  </a:cubicBezTo>
                  <a:lnTo>
                    <a:pt x="310" y="2"/>
                  </a:lnTo>
                  <a:cubicBezTo>
                    <a:pt x="298" y="1"/>
                    <a:pt x="286" y="0"/>
                    <a:pt x="27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1656954" y="867131"/>
              <a:ext cx="1851478" cy="3504244"/>
            </a:xfrm>
            <a:custGeom>
              <a:avLst/>
              <a:gdLst/>
              <a:ahLst/>
              <a:cxnLst/>
              <a:rect l="l" t="t" r="r" b="b"/>
              <a:pathLst>
                <a:path w="6197" h="11729" extrusionOk="0">
                  <a:moveTo>
                    <a:pt x="216" y="1"/>
                  </a:moveTo>
                  <a:cubicBezTo>
                    <a:pt x="97" y="1"/>
                    <a:pt x="1" y="89"/>
                    <a:pt x="1" y="215"/>
                  </a:cubicBezTo>
                  <a:lnTo>
                    <a:pt x="1" y="11536"/>
                  </a:lnTo>
                  <a:cubicBezTo>
                    <a:pt x="1" y="11656"/>
                    <a:pt x="94" y="11728"/>
                    <a:pt x="210" y="11728"/>
                  </a:cubicBezTo>
                  <a:cubicBezTo>
                    <a:pt x="223" y="11728"/>
                    <a:pt x="237" y="11727"/>
                    <a:pt x="250" y="11725"/>
                  </a:cubicBezTo>
                  <a:lnTo>
                    <a:pt x="6026" y="10783"/>
                  </a:lnTo>
                  <a:cubicBezTo>
                    <a:pt x="6123" y="10764"/>
                    <a:pt x="6197" y="10649"/>
                    <a:pt x="6197" y="10552"/>
                  </a:cubicBezTo>
                  <a:lnTo>
                    <a:pt x="6197" y="811"/>
                  </a:lnTo>
                  <a:cubicBezTo>
                    <a:pt x="6197" y="696"/>
                    <a:pt x="6123" y="599"/>
                    <a:pt x="6026" y="580"/>
                  </a:cubicBezTo>
                  <a:lnTo>
                    <a:pt x="250" y="3"/>
                  </a:lnTo>
                  <a:cubicBezTo>
                    <a:pt x="239" y="1"/>
                    <a:pt x="227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1644704" y="849504"/>
              <a:ext cx="1881653" cy="3539499"/>
            </a:xfrm>
            <a:custGeom>
              <a:avLst/>
              <a:gdLst/>
              <a:ahLst/>
              <a:cxnLst/>
              <a:rect l="l" t="t" r="r" b="b"/>
              <a:pathLst>
                <a:path w="6298" h="11847" extrusionOk="0">
                  <a:moveTo>
                    <a:pt x="273" y="99"/>
                  </a:moveTo>
                  <a:lnTo>
                    <a:pt x="6067" y="695"/>
                  </a:lnTo>
                  <a:cubicBezTo>
                    <a:pt x="6122" y="695"/>
                    <a:pt x="6201" y="773"/>
                    <a:pt x="6201" y="870"/>
                  </a:cubicBezTo>
                  <a:lnTo>
                    <a:pt x="6201" y="10611"/>
                  </a:lnTo>
                  <a:cubicBezTo>
                    <a:pt x="6201" y="10689"/>
                    <a:pt x="6122" y="10786"/>
                    <a:pt x="6067" y="10786"/>
                  </a:cubicBezTo>
                  <a:lnTo>
                    <a:pt x="273" y="11747"/>
                  </a:lnTo>
                  <a:cubicBezTo>
                    <a:pt x="263" y="11749"/>
                    <a:pt x="254" y="11750"/>
                    <a:pt x="244" y="11750"/>
                  </a:cubicBezTo>
                  <a:cubicBezTo>
                    <a:pt x="161" y="11750"/>
                    <a:pt x="97" y="11678"/>
                    <a:pt x="97" y="11595"/>
                  </a:cubicBezTo>
                  <a:lnTo>
                    <a:pt x="97" y="274"/>
                  </a:lnTo>
                  <a:cubicBezTo>
                    <a:pt x="97" y="159"/>
                    <a:pt x="176" y="99"/>
                    <a:pt x="273" y="99"/>
                  </a:cubicBezTo>
                  <a:close/>
                  <a:moveTo>
                    <a:pt x="262" y="0"/>
                  </a:moveTo>
                  <a:cubicBezTo>
                    <a:pt x="118" y="0"/>
                    <a:pt x="0" y="127"/>
                    <a:pt x="0" y="274"/>
                  </a:cubicBezTo>
                  <a:lnTo>
                    <a:pt x="0" y="11595"/>
                  </a:lnTo>
                  <a:cubicBezTo>
                    <a:pt x="0" y="11736"/>
                    <a:pt x="116" y="11846"/>
                    <a:pt x="258" y="11846"/>
                  </a:cubicBezTo>
                  <a:cubicBezTo>
                    <a:pt x="269" y="11846"/>
                    <a:pt x="280" y="11846"/>
                    <a:pt x="291" y="11844"/>
                  </a:cubicBezTo>
                  <a:lnTo>
                    <a:pt x="6067" y="10879"/>
                  </a:lnTo>
                  <a:cubicBezTo>
                    <a:pt x="6201" y="10860"/>
                    <a:pt x="6298" y="10745"/>
                    <a:pt x="6298" y="10611"/>
                  </a:cubicBezTo>
                  <a:lnTo>
                    <a:pt x="6298" y="870"/>
                  </a:lnTo>
                  <a:cubicBezTo>
                    <a:pt x="6298" y="736"/>
                    <a:pt x="6201" y="621"/>
                    <a:pt x="6067" y="598"/>
                  </a:cubicBezTo>
                  <a:lnTo>
                    <a:pt x="291" y="2"/>
                  </a:lnTo>
                  <a:cubicBezTo>
                    <a:pt x="281" y="1"/>
                    <a:pt x="272" y="0"/>
                    <a:pt x="26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1989783" y="4749630"/>
              <a:ext cx="661477" cy="190912"/>
            </a:xfrm>
            <a:custGeom>
              <a:avLst/>
              <a:gdLst/>
              <a:ahLst/>
              <a:cxnLst/>
              <a:rect l="l" t="t" r="r" b="b"/>
              <a:pathLst>
                <a:path w="2214" h="639" extrusionOk="0">
                  <a:moveTo>
                    <a:pt x="231" y="1"/>
                  </a:moveTo>
                  <a:cubicBezTo>
                    <a:pt x="97" y="1"/>
                    <a:pt x="0" y="116"/>
                    <a:pt x="0" y="250"/>
                  </a:cubicBezTo>
                  <a:lnTo>
                    <a:pt x="0" y="407"/>
                  </a:lnTo>
                  <a:cubicBezTo>
                    <a:pt x="0" y="541"/>
                    <a:pt x="97" y="639"/>
                    <a:pt x="231" y="639"/>
                  </a:cubicBezTo>
                  <a:lnTo>
                    <a:pt x="1964" y="639"/>
                  </a:lnTo>
                  <a:cubicBezTo>
                    <a:pt x="2098" y="639"/>
                    <a:pt x="2214" y="541"/>
                    <a:pt x="2214" y="407"/>
                  </a:cubicBezTo>
                  <a:lnTo>
                    <a:pt x="2214" y="250"/>
                  </a:lnTo>
                  <a:cubicBezTo>
                    <a:pt x="2214" y="116"/>
                    <a:pt x="2098" y="1"/>
                    <a:pt x="19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1973052" y="4738576"/>
              <a:ext cx="690756" cy="218399"/>
            </a:xfrm>
            <a:custGeom>
              <a:avLst/>
              <a:gdLst/>
              <a:ahLst/>
              <a:cxnLst/>
              <a:rect l="l" t="t" r="r" b="b"/>
              <a:pathLst>
                <a:path w="2312" h="731" extrusionOk="0">
                  <a:moveTo>
                    <a:pt x="2020" y="98"/>
                  </a:moveTo>
                  <a:cubicBezTo>
                    <a:pt x="2136" y="98"/>
                    <a:pt x="2233" y="172"/>
                    <a:pt x="2233" y="287"/>
                  </a:cubicBezTo>
                  <a:lnTo>
                    <a:pt x="2233" y="444"/>
                  </a:lnTo>
                  <a:cubicBezTo>
                    <a:pt x="2233" y="542"/>
                    <a:pt x="2136" y="634"/>
                    <a:pt x="2020" y="634"/>
                  </a:cubicBezTo>
                  <a:lnTo>
                    <a:pt x="287" y="634"/>
                  </a:lnTo>
                  <a:cubicBezTo>
                    <a:pt x="190" y="634"/>
                    <a:pt x="98" y="542"/>
                    <a:pt x="98" y="444"/>
                  </a:cubicBezTo>
                  <a:lnTo>
                    <a:pt x="98" y="287"/>
                  </a:lnTo>
                  <a:cubicBezTo>
                    <a:pt x="98" y="172"/>
                    <a:pt x="190" y="98"/>
                    <a:pt x="287" y="98"/>
                  </a:cubicBezTo>
                  <a:close/>
                  <a:moveTo>
                    <a:pt x="287" y="1"/>
                  </a:moveTo>
                  <a:cubicBezTo>
                    <a:pt x="135" y="1"/>
                    <a:pt x="1" y="135"/>
                    <a:pt x="1" y="287"/>
                  </a:cubicBezTo>
                  <a:lnTo>
                    <a:pt x="1" y="444"/>
                  </a:lnTo>
                  <a:cubicBezTo>
                    <a:pt x="1" y="597"/>
                    <a:pt x="135" y="731"/>
                    <a:pt x="287" y="731"/>
                  </a:cubicBezTo>
                  <a:lnTo>
                    <a:pt x="2020" y="731"/>
                  </a:lnTo>
                  <a:cubicBezTo>
                    <a:pt x="2196" y="731"/>
                    <a:pt x="2311" y="597"/>
                    <a:pt x="2311" y="444"/>
                  </a:cubicBezTo>
                  <a:lnTo>
                    <a:pt x="2311" y="287"/>
                  </a:lnTo>
                  <a:cubicBezTo>
                    <a:pt x="2311" y="135"/>
                    <a:pt x="2196" y="1"/>
                    <a:pt x="202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2047744" y="4566186"/>
              <a:ext cx="1489667" cy="183742"/>
            </a:xfrm>
            <a:custGeom>
              <a:avLst/>
              <a:gdLst/>
              <a:ahLst/>
              <a:cxnLst/>
              <a:rect l="l" t="t" r="r" b="b"/>
              <a:pathLst>
                <a:path w="4986" h="615" extrusionOk="0">
                  <a:moveTo>
                    <a:pt x="3387" y="0"/>
                  </a:moveTo>
                  <a:lnTo>
                    <a:pt x="0" y="615"/>
                  </a:lnTo>
                  <a:lnTo>
                    <a:pt x="1770" y="615"/>
                  </a:lnTo>
                  <a:lnTo>
                    <a:pt x="4986" y="19"/>
                  </a:lnTo>
                  <a:lnTo>
                    <a:pt x="3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2042067" y="4555132"/>
              <a:ext cx="1501020" cy="212722"/>
            </a:xfrm>
            <a:custGeom>
              <a:avLst/>
              <a:gdLst/>
              <a:ahLst/>
              <a:cxnLst/>
              <a:rect l="l" t="t" r="r" b="b"/>
              <a:pathLst>
                <a:path w="5024" h="712" extrusionOk="0">
                  <a:moveTo>
                    <a:pt x="4524" y="93"/>
                  </a:moveTo>
                  <a:lnTo>
                    <a:pt x="1789" y="615"/>
                  </a:lnTo>
                  <a:lnTo>
                    <a:pt x="537" y="615"/>
                  </a:lnTo>
                  <a:lnTo>
                    <a:pt x="3425" y="93"/>
                  </a:lnTo>
                  <a:close/>
                  <a:moveTo>
                    <a:pt x="3406" y="0"/>
                  </a:moveTo>
                  <a:lnTo>
                    <a:pt x="1" y="615"/>
                  </a:lnTo>
                  <a:lnTo>
                    <a:pt x="19" y="712"/>
                  </a:lnTo>
                  <a:lnTo>
                    <a:pt x="1789" y="712"/>
                  </a:lnTo>
                  <a:lnTo>
                    <a:pt x="5023" y="93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433734" y="1154845"/>
              <a:ext cx="40334" cy="420067"/>
            </a:xfrm>
            <a:custGeom>
              <a:avLst/>
              <a:gdLst/>
              <a:ahLst/>
              <a:cxnLst/>
              <a:rect l="l" t="t" r="r" b="b"/>
              <a:pathLst>
                <a:path w="135" h="1406" extrusionOk="0">
                  <a:moveTo>
                    <a:pt x="19" y="1"/>
                  </a:moveTo>
                  <a:cubicBezTo>
                    <a:pt x="0" y="19"/>
                    <a:pt x="0" y="19"/>
                    <a:pt x="0" y="61"/>
                  </a:cubicBezTo>
                  <a:cubicBezTo>
                    <a:pt x="60" y="481"/>
                    <a:pt x="60" y="925"/>
                    <a:pt x="0" y="1369"/>
                  </a:cubicBezTo>
                  <a:cubicBezTo>
                    <a:pt x="0" y="1387"/>
                    <a:pt x="19" y="1406"/>
                    <a:pt x="37" y="1406"/>
                  </a:cubicBezTo>
                  <a:cubicBezTo>
                    <a:pt x="60" y="1406"/>
                    <a:pt x="79" y="1387"/>
                    <a:pt x="79" y="1369"/>
                  </a:cubicBezTo>
                  <a:cubicBezTo>
                    <a:pt x="116" y="925"/>
                    <a:pt x="134" y="481"/>
                    <a:pt x="60" y="38"/>
                  </a:cubicBezTo>
                  <a:cubicBezTo>
                    <a:pt x="60" y="19"/>
                    <a:pt x="37" y="1"/>
                    <a:pt x="1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364719" y="1143791"/>
              <a:ext cx="23603" cy="98593"/>
            </a:xfrm>
            <a:custGeom>
              <a:avLst/>
              <a:gdLst/>
              <a:ahLst/>
              <a:cxnLst/>
              <a:rect l="l" t="t" r="r" b="b"/>
              <a:pathLst>
                <a:path w="79" h="330" extrusionOk="0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287"/>
                  </a:lnTo>
                  <a:cubicBezTo>
                    <a:pt x="0" y="306"/>
                    <a:pt x="19" y="329"/>
                    <a:pt x="37" y="329"/>
                  </a:cubicBezTo>
                  <a:cubicBezTo>
                    <a:pt x="60" y="329"/>
                    <a:pt x="79" y="306"/>
                    <a:pt x="79" y="287"/>
                  </a:cubicBezTo>
                  <a:lnTo>
                    <a:pt x="79" y="38"/>
                  </a:lnTo>
                  <a:cubicBezTo>
                    <a:pt x="79" y="19"/>
                    <a:pt x="60" y="1"/>
                    <a:pt x="3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995161" y="303354"/>
              <a:ext cx="1956645" cy="2744478"/>
            </a:xfrm>
            <a:custGeom>
              <a:avLst/>
              <a:gdLst/>
              <a:ahLst/>
              <a:cxnLst/>
              <a:rect l="l" t="t" r="r" b="b"/>
              <a:pathLst>
                <a:path w="6549" h="9186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9010"/>
                  </a:lnTo>
                  <a:cubicBezTo>
                    <a:pt x="1" y="9107"/>
                    <a:pt x="79" y="9186"/>
                    <a:pt x="176" y="9186"/>
                  </a:cubicBezTo>
                  <a:lnTo>
                    <a:pt x="6396" y="9186"/>
                  </a:lnTo>
                  <a:cubicBezTo>
                    <a:pt x="6493" y="9186"/>
                    <a:pt x="6548" y="9107"/>
                    <a:pt x="6548" y="9010"/>
                  </a:cubicBez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1984106" y="292300"/>
              <a:ext cx="1985625" cy="2766587"/>
            </a:xfrm>
            <a:custGeom>
              <a:avLst/>
              <a:gdLst/>
              <a:ahLst/>
              <a:cxnLst/>
              <a:rect l="l" t="t" r="r" b="b"/>
              <a:pathLst>
                <a:path w="6646" h="9260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9047"/>
                  </a:lnTo>
                  <a:cubicBezTo>
                    <a:pt x="6548" y="9126"/>
                    <a:pt x="6488" y="9163"/>
                    <a:pt x="6433" y="9163"/>
                  </a:cubicBezTo>
                  <a:lnTo>
                    <a:pt x="213" y="9163"/>
                  </a:lnTo>
                  <a:cubicBezTo>
                    <a:pt x="135" y="9163"/>
                    <a:pt x="98" y="9126"/>
                    <a:pt x="98" y="9047"/>
                  </a:cubicBez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9047"/>
                  </a:lnTo>
                  <a:cubicBezTo>
                    <a:pt x="1" y="9163"/>
                    <a:pt x="98" y="9260"/>
                    <a:pt x="213" y="9260"/>
                  </a:cubicBezTo>
                  <a:lnTo>
                    <a:pt x="6433" y="9260"/>
                  </a:lnTo>
                  <a:cubicBezTo>
                    <a:pt x="6548" y="9260"/>
                    <a:pt x="6645" y="9163"/>
                    <a:pt x="6645" y="9047"/>
                  </a:cubicBez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1995161" y="303354"/>
              <a:ext cx="1956645" cy="207345"/>
            </a:xfrm>
            <a:custGeom>
              <a:avLst/>
              <a:gdLst/>
              <a:ahLst/>
              <a:cxnLst/>
              <a:rect l="l" t="t" r="r" b="b"/>
              <a:pathLst>
                <a:path w="6549" h="694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693"/>
                  </a:lnTo>
                  <a:lnTo>
                    <a:pt x="6548" y="693"/>
                  </a:ln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1984106" y="292300"/>
              <a:ext cx="1985625" cy="230649"/>
            </a:xfrm>
            <a:custGeom>
              <a:avLst/>
              <a:gdLst/>
              <a:ahLst/>
              <a:cxnLst/>
              <a:rect l="l" t="t" r="r" b="b"/>
              <a:pathLst>
                <a:path w="6646" h="772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675"/>
                  </a:lnTo>
                  <a:lnTo>
                    <a:pt x="98" y="675"/>
                  </a:ln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730"/>
                  </a:lnTo>
                  <a:lnTo>
                    <a:pt x="38" y="772"/>
                  </a:lnTo>
                  <a:lnTo>
                    <a:pt x="6585" y="772"/>
                  </a:lnTo>
                  <a:lnTo>
                    <a:pt x="6645" y="730"/>
                  </a:ln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3428058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1" y="79"/>
                    <a:pt x="1" y="195"/>
                  </a:cubicBezTo>
                  <a:cubicBezTo>
                    <a:pt x="1" y="310"/>
                    <a:pt x="98" y="407"/>
                    <a:pt x="213" y="407"/>
                  </a:cubicBezTo>
                  <a:cubicBezTo>
                    <a:pt x="310" y="407"/>
                    <a:pt x="403" y="310"/>
                    <a:pt x="403" y="195"/>
                  </a:cubicBezTo>
                  <a:cubicBezTo>
                    <a:pt x="403" y="79"/>
                    <a:pt x="310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3412367" y="321281"/>
              <a:ext cx="144007" cy="149384"/>
            </a:xfrm>
            <a:custGeom>
              <a:avLst/>
              <a:gdLst/>
              <a:ahLst/>
              <a:cxnLst/>
              <a:rect l="l" t="t" r="r" b="b"/>
              <a:pathLst>
                <a:path w="482" h="500" extrusionOk="0">
                  <a:moveTo>
                    <a:pt x="250" y="97"/>
                  </a:moveTo>
                  <a:cubicBezTo>
                    <a:pt x="324" y="97"/>
                    <a:pt x="403" y="171"/>
                    <a:pt x="403" y="250"/>
                  </a:cubicBezTo>
                  <a:cubicBezTo>
                    <a:pt x="403" y="347"/>
                    <a:pt x="324" y="402"/>
                    <a:pt x="250" y="402"/>
                  </a:cubicBezTo>
                  <a:cubicBezTo>
                    <a:pt x="153" y="402"/>
                    <a:pt x="75" y="347"/>
                    <a:pt x="75" y="250"/>
                  </a:cubicBezTo>
                  <a:cubicBezTo>
                    <a:pt x="75" y="171"/>
                    <a:pt x="153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93" y="0"/>
                    <a:pt x="1" y="116"/>
                    <a:pt x="1" y="250"/>
                  </a:cubicBezTo>
                  <a:cubicBezTo>
                    <a:pt x="1" y="384"/>
                    <a:pt x="93" y="499"/>
                    <a:pt x="250" y="499"/>
                  </a:cubicBezTo>
                  <a:cubicBezTo>
                    <a:pt x="384" y="499"/>
                    <a:pt x="481" y="384"/>
                    <a:pt x="481" y="250"/>
                  </a:cubicBezTo>
                  <a:cubicBezTo>
                    <a:pt x="481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3629727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0" y="79"/>
                    <a:pt x="0" y="195"/>
                  </a:cubicBezTo>
                  <a:cubicBezTo>
                    <a:pt x="0" y="310"/>
                    <a:pt x="98" y="407"/>
                    <a:pt x="213" y="407"/>
                  </a:cubicBezTo>
                  <a:cubicBezTo>
                    <a:pt x="329" y="407"/>
                    <a:pt x="402" y="310"/>
                    <a:pt x="402" y="195"/>
                  </a:cubicBezTo>
                  <a:cubicBezTo>
                    <a:pt x="402" y="79"/>
                    <a:pt x="329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3612543" y="321281"/>
              <a:ext cx="150879" cy="149384"/>
            </a:xfrm>
            <a:custGeom>
              <a:avLst/>
              <a:gdLst/>
              <a:ahLst/>
              <a:cxnLst/>
              <a:rect l="l" t="t" r="r" b="b"/>
              <a:pathLst>
                <a:path w="505" h="500" extrusionOk="0">
                  <a:moveTo>
                    <a:pt x="255" y="97"/>
                  </a:moveTo>
                  <a:cubicBezTo>
                    <a:pt x="347" y="97"/>
                    <a:pt x="408" y="171"/>
                    <a:pt x="408" y="250"/>
                  </a:cubicBezTo>
                  <a:cubicBezTo>
                    <a:pt x="408" y="347"/>
                    <a:pt x="347" y="402"/>
                    <a:pt x="255" y="402"/>
                  </a:cubicBezTo>
                  <a:cubicBezTo>
                    <a:pt x="158" y="402"/>
                    <a:pt x="98" y="347"/>
                    <a:pt x="98" y="250"/>
                  </a:cubicBezTo>
                  <a:cubicBezTo>
                    <a:pt x="98" y="171"/>
                    <a:pt x="158" y="97"/>
                    <a:pt x="255" y="97"/>
                  </a:cubicBezTo>
                  <a:close/>
                  <a:moveTo>
                    <a:pt x="255" y="0"/>
                  </a:moveTo>
                  <a:cubicBezTo>
                    <a:pt x="116" y="0"/>
                    <a:pt x="1" y="116"/>
                    <a:pt x="1" y="250"/>
                  </a:cubicBezTo>
                  <a:cubicBezTo>
                    <a:pt x="1" y="384"/>
                    <a:pt x="116" y="499"/>
                    <a:pt x="255" y="499"/>
                  </a:cubicBezTo>
                  <a:cubicBezTo>
                    <a:pt x="389" y="499"/>
                    <a:pt x="505" y="384"/>
                    <a:pt x="505" y="250"/>
                  </a:cubicBezTo>
                  <a:cubicBezTo>
                    <a:pt x="505" y="116"/>
                    <a:pt x="389" y="0"/>
                    <a:pt x="25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3778813" y="337713"/>
              <a:ext cx="121898" cy="121897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95" y="1"/>
                  </a:moveTo>
                  <a:cubicBezTo>
                    <a:pt x="79" y="1"/>
                    <a:pt x="1" y="79"/>
                    <a:pt x="1" y="195"/>
                  </a:cubicBezTo>
                  <a:cubicBezTo>
                    <a:pt x="1" y="310"/>
                    <a:pt x="79" y="407"/>
                    <a:pt x="195" y="407"/>
                  </a:cubicBezTo>
                  <a:cubicBezTo>
                    <a:pt x="310" y="407"/>
                    <a:pt x="407" y="310"/>
                    <a:pt x="407" y="195"/>
                  </a:cubicBezTo>
                  <a:cubicBezTo>
                    <a:pt x="407" y="79"/>
                    <a:pt x="310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3757745" y="321281"/>
              <a:ext cx="149385" cy="149384"/>
            </a:xfrm>
            <a:custGeom>
              <a:avLst/>
              <a:gdLst/>
              <a:ahLst/>
              <a:cxnLst/>
              <a:rect l="l" t="t" r="r" b="b"/>
              <a:pathLst>
                <a:path w="500" h="500" extrusionOk="0">
                  <a:moveTo>
                    <a:pt x="250" y="97"/>
                  </a:moveTo>
                  <a:cubicBezTo>
                    <a:pt x="347" y="97"/>
                    <a:pt x="402" y="171"/>
                    <a:pt x="402" y="250"/>
                  </a:cubicBezTo>
                  <a:cubicBezTo>
                    <a:pt x="402" y="347"/>
                    <a:pt x="347" y="402"/>
                    <a:pt x="250" y="402"/>
                  </a:cubicBezTo>
                  <a:cubicBezTo>
                    <a:pt x="171" y="402"/>
                    <a:pt x="92" y="347"/>
                    <a:pt x="92" y="250"/>
                  </a:cubicBezTo>
                  <a:cubicBezTo>
                    <a:pt x="92" y="171"/>
                    <a:pt x="171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16" y="0"/>
                    <a:pt x="0" y="116"/>
                    <a:pt x="0" y="250"/>
                  </a:cubicBezTo>
                  <a:cubicBezTo>
                    <a:pt x="0" y="384"/>
                    <a:pt x="116" y="499"/>
                    <a:pt x="250" y="499"/>
                  </a:cubicBezTo>
                  <a:cubicBezTo>
                    <a:pt x="384" y="499"/>
                    <a:pt x="499" y="384"/>
                    <a:pt x="499" y="250"/>
                  </a:cubicBezTo>
                  <a:cubicBezTo>
                    <a:pt x="499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2105705" y="597343"/>
              <a:ext cx="356433" cy="98295"/>
            </a:xfrm>
            <a:custGeom>
              <a:avLst/>
              <a:gdLst/>
              <a:ahLst/>
              <a:cxnLst/>
              <a:rect l="l" t="t" r="r" b="b"/>
              <a:pathLst>
                <a:path w="1193" h="329" extrusionOk="0">
                  <a:moveTo>
                    <a:pt x="171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71" y="328"/>
                  </a:cubicBezTo>
                  <a:lnTo>
                    <a:pt x="1040" y="328"/>
                  </a:lnTo>
                  <a:cubicBezTo>
                    <a:pt x="1114" y="328"/>
                    <a:pt x="1192" y="250"/>
                    <a:pt x="1192" y="153"/>
                  </a:cubicBezTo>
                  <a:cubicBezTo>
                    <a:pt x="1192" y="79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2093157" y="586288"/>
              <a:ext cx="380035" cy="120403"/>
            </a:xfrm>
            <a:custGeom>
              <a:avLst/>
              <a:gdLst/>
              <a:ahLst/>
              <a:cxnLst/>
              <a:rect l="l" t="t" r="r" b="b"/>
              <a:pathLst>
                <a:path w="1272" h="403" extrusionOk="0">
                  <a:moveTo>
                    <a:pt x="1082" y="74"/>
                  </a:moveTo>
                  <a:cubicBezTo>
                    <a:pt x="1137" y="74"/>
                    <a:pt x="1198" y="134"/>
                    <a:pt x="1198" y="190"/>
                  </a:cubicBezTo>
                  <a:cubicBezTo>
                    <a:pt x="1198" y="268"/>
                    <a:pt x="1137" y="305"/>
                    <a:pt x="1082" y="305"/>
                  </a:cubicBezTo>
                  <a:lnTo>
                    <a:pt x="213" y="305"/>
                  </a:lnTo>
                  <a:cubicBezTo>
                    <a:pt x="135" y="305"/>
                    <a:pt x="98" y="268"/>
                    <a:pt x="98" y="190"/>
                  </a:cubicBezTo>
                  <a:cubicBezTo>
                    <a:pt x="98" y="134"/>
                    <a:pt x="135" y="74"/>
                    <a:pt x="213" y="74"/>
                  </a:cubicBezTo>
                  <a:close/>
                  <a:moveTo>
                    <a:pt x="213" y="0"/>
                  </a:moveTo>
                  <a:cubicBezTo>
                    <a:pt x="98" y="0"/>
                    <a:pt x="1" y="74"/>
                    <a:pt x="1" y="190"/>
                  </a:cubicBezTo>
                  <a:cubicBezTo>
                    <a:pt x="1" y="305"/>
                    <a:pt x="98" y="402"/>
                    <a:pt x="213" y="402"/>
                  </a:cubicBezTo>
                  <a:lnTo>
                    <a:pt x="1082" y="402"/>
                  </a:lnTo>
                  <a:cubicBezTo>
                    <a:pt x="1174" y="402"/>
                    <a:pt x="1271" y="305"/>
                    <a:pt x="1271" y="190"/>
                  </a:cubicBezTo>
                  <a:cubicBezTo>
                    <a:pt x="1271" y="74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2105705" y="1200557"/>
              <a:ext cx="356433" cy="92618"/>
            </a:xfrm>
            <a:custGeom>
              <a:avLst/>
              <a:gdLst/>
              <a:ahLst/>
              <a:cxnLst/>
              <a:rect l="l" t="t" r="r" b="b"/>
              <a:pathLst>
                <a:path w="1193" h="310" extrusionOk="0">
                  <a:moveTo>
                    <a:pt x="171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71" y="310"/>
                  </a:cubicBezTo>
                  <a:lnTo>
                    <a:pt x="1040" y="310"/>
                  </a:lnTo>
                  <a:cubicBezTo>
                    <a:pt x="1114" y="310"/>
                    <a:pt x="1192" y="255"/>
                    <a:pt x="1192" y="158"/>
                  </a:cubicBezTo>
                  <a:cubicBezTo>
                    <a:pt x="1192" y="60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2093157" y="1183826"/>
              <a:ext cx="380035" cy="127574"/>
            </a:xfrm>
            <a:custGeom>
              <a:avLst/>
              <a:gdLst/>
              <a:ahLst/>
              <a:cxnLst/>
              <a:rect l="l" t="t" r="r" b="b"/>
              <a:pathLst>
                <a:path w="1272" h="427" extrusionOk="0">
                  <a:moveTo>
                    <a:pt x="1082" y="98"/>
                  </a:moveTo>
                  <a:cubicBezTo>
                    <a:pt x="1137" y="98"/>
                    <a:pt x="1198" y="153"/>
                    <a:pt x="1198" y="214"/>
                  </a:cubicBezTo>
                  <a:cubicBezTo>
                    <a:pt x="1198" y="269"/>
                    <a:pt x="1137" y="329"/>
                    <a:pt x="1082" y="329"/>
                  </a:cubicBezTo>
                  <a:lnTo>
                    <a:pt x="213" y="329"/>
                  </a:lnTo>
                  <a:cubicBezTo>
                    <a:pt x="135" y="329"/>
                    <a:pt x="98" y="269"/>
                    <a:pt x="98" y="214"/>
                  </a:cubicBezTo>
                  <a:cubicBezTo>
                    <a:pt x="98" y="153"/>
                    <a:pt x="135" y="98"/>
                    <a:pt x="213" y="98"/>
                  </a:cubicBezTo>
                  <a:close/>
                  <a:moveTo>
                    <a:pt x="213" y="1"/>
                  </a:moveTo>
                  <a:cubicBezTo>
                    <a:pt x="98" y="1"/>
                    <a:pt x="1" y="98"/>
                    <a:pt x="1" y="214"/>
                  </a:cubicBezTo>
                  <a:cubicBezTo>
                    <a:pt x="1" y="329"/>
                    <a:pt x="98" y="426"/>
                    <a:pt x="213" y="426"/>
                  </a:cubicBezTo>
                  <a:lnTo>
                    <a:pt x="1082" y="426"/>
                  </a:lnTo>
                  <a:cubicBezTo>
                    <a:pt x="1174" y="426"/>
                    <a:pt x="1271" y="329"/>
                    <a:pt x="1271" y="214"/>
                  </a:cubicBezTo>
                  <a:cubicBezTo>
                    <a:pt x="1271" y="98"/>
                    <a:pt x="1174" y="1"/>
                    <a:pt x="108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2105705" y="1828569"/>
              <a:ext cx="356433" cy="97099"/>
            </a:xfrm>
            <a:custGeom>
              <a:avLst/>
              <a:gdLst/>
              <a:ahLst/>
              <a:cxnLst/>
              <a:rect l="l" t="t" r="r" b="b"/>
              <a:pathLst>
                <a:path w="1193" h="325" extrusionOk="0">
                  <a:moveTo>
                    <a:pt x="171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71" y="324"/>
                  </a:cubicBezTo>
                  <a:lnTo>
                    <a:pt x="1040" y="324"/>
                  </a:lnTo>
                  <a:cubicBezTo>
                    <a:pt x="1114" y="324"/>
                    <a:pt x="1192" y="269"/>
                    <a:pt x="1192" y="172"/>
                  </a:cubicBezTo>
                  <a:cubicBezTo>
                    <a:pt x="1192" y="75"/>
                    <a:pt x="1114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2093157" y="1816319"/>
              <a:ext cx="380035" cy="127275"/>
            </a:xfrm>
            <a:custGeom>
              <a:avLst/>
              <a:gdLst/>
              <a:ahLst/>
              <a:cxnLst/>
              <a:rect l="l" t="t" r="r" b="b"/>
              <a:pathLst>
                <a:path w="1272" h="426" extrusionOk="0">
                  <a:moveTo>
                    <a:pt x="1082" y="97"/>
                  </a:moveTo>
                  <a:cubicBezTo>
                    <a:pt x="1137" y="97"/>
                    <a:pt x="1198" y="134"/>
                    <a:pt x="1198" y="213"/>
                  </a:cubicBezTo>
                  <a:cubicBezTo>
                    <a:pt x="1198" y="273"/>
                    <a:pt x="1137" y="328"/>
                    <a:pt x="1082" y="328"/>
                  </a:cubicBezTo>
                  <a:lnTo>
                    <a:pt x="213" y="328"/>
                  </a:lnTo>
                  <a:cubicBezTo>
                    <a:pt x="135" y="328"/>
                    <a:pt x="98" y="273"/>
                    <a:pt x="98" y="213"/>
                  </a:cubicBez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213"/>
                  </a:cubicBezTo>
                  <a:cubicBezTo>
                    <a:pt x="1" y="328"/>
                    <a:pt x="98" y="425"/>
                    <a:pt x="213" y="425"/>
                  </a:cubicBezTo>
                  <a:lnTo>
                    <a:pt x="1082" y="425"/>
                  </a:lnTo>
                  <a:cubicBezTo>
                    <a:pt x="1174" y="425"/>
                    <a:pt x="1271" y="328"/>
                    <a:pt x="1271" y="213"/>
                  </a:cubicBezTo>
                  <a:cubicBezTo>
                    <a:pt x="1271" y="97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2485441" y="597343"/>
              <a:ext cx="1397347" cy="98295"/>
            </a:xfrm>
            <a:custGeom>
              <a:avLst/>
              <a:gdLst/>
              <a:ahLst/>
              <a:cxnLst/>
              <a:rect l="l" t="t" r="r" b="b"/>
              <a:pathLst>
                <a:path w="4677" h="329" extrusionOk="0">
                  <a:moveTo>
                    <a:pt x="153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53" y="328"/>
                  </a:cubicBezTo>
                  <a:lnTo>
                    <a:pt x="4524" y="328"/>
                  </a:lnTo>
                  <a:cubicBezTo>
                    <a:pt x="4621" y="328"/>
                    <a:pt x="4676" y="250"/>
                    <a:pt x="4676" y="153"/>
                  </a:cubicBezTo>
                  <a:cubicBezTo>
                    <a:pt x="4676" y="79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2472893" y="586288"/>
              <a:ext cx="1427822" cy="120403"/>
            </a:xfrm>
            <a:custGeom>
              <a:avLst/>
              <a:gdLst/>
              <a:ahLst/>
              <a:cxnLst/>
              <a:rect l="l" t="t" r="r" b="b"/>
              <a:pathLst>
                <a:path w="4779" h="403" extrusionOk="0">
                  <a:moveTo>
                    <a:pt x="4566" y="74"/>
                  </a:moveTo>
                  <a:cubicBezTo>
                    <a:pt x="4640" y="74"/>
                    <a:pt x="4681" y="134"/>
                    <a:pt x="4681" y="190"/>
                  </a:cubicBezTo>
                  <a:cubicBezTo>
                    <a:pt x="4681" y="268"/>
                    <a:pt x="4640" y="305"/>
                    <a:pt x="4566" y="305"/>
                  </a:cubicBezTo>
                  <a:lnTo>
                    <a:pt x="195" y="305"/>
                  </a:lnTo>
                  <a:cubicBezTo>
                    <a:pt x="134" y="305"/>
                    <a:pt x="79" y="268"/>
                    <a:pt x="79" y="190"/>
                  </a:cubicBezTo>
                  <a:cubicBezTo>
                    <a:pt x="79" y="134"/>
                    <a:pt x="134" y="74"/>
                    <a:pt x="195" y="74"/>
                  </a:cubicBezTo>
                  <a:close/>
                  <a:moveTo>
                    <a:pt x="195" y="0"/>
                  </a:moveTo>
                  <a:cubicBezTo>
                    <a:pt x="97" y="0"/>
                    <a:pt x="0" y="74"/>
                    <a:pt x="0" y="190"/>
                  </a:cubicBezTo>
                  <a:cubicBezTo>
                    <a:pt x="0" y="305"/>
                    <a:pt x="97" y="402"/>
                    <a:pt x="195" y="402"/>
                  </a:cubicBezTo>
                  <a:lnTo>
                    <a:pt x="4566" y="402"/>
                  </a:lnTo>
                  <a:cubicBezTo>
                    <a:pt x="4681" y="402"/>
                    <a:pt x="4778" y="305"/>
                    <a:pt x="4778" y="190"/>
                  </a:cubicBezTo>
                  <a:cubicBezTo>
                    <a:pt x="4778" y="74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2485441" y="1200557"/>
              <a:ext cx="1397347" cy="92618"/>
            </a:xfrm>
            <a:custGeom>
              <a:avLst/>
              <a:gdLst/>
              <a:ahLst/>
              <a:cxnLst/>
              <a:rect l="l" t="t" r="r" b="b"/>
              <a:pathLst>
                <a:path w="4677" h="310" extrusionOk="0">
                  <a:moveTo>
                    <a:pt x="153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53" y="310"/>
                  </a:cubicBezTo>
                  <a:lnTo>
                    <a:pt x="4524" y="310"/>
                  </a:lnTo>
                  <a:cubicBezTo>
                    <a:pt x="4621" y="310"/>
                    <a:pt x="4676" y="255"/>
                    <a:pt x="4676" y="158"/>
                  </a:cubicBezTo>
                  <a:cubicBezTo>
                    <a:pt x="4676" y="60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2472893" y="1183826"/>
              <a:ext cx="1427822" cy="127574"/>
            </a:xfrm>
            <a:custGeom>
              <a:avLst/>
              <a:gdLst/>
              <a:ahLst/>
              <a:cxnLst/>
              <a:rect l="l" t="t" r="r" b="b"/>
              <a:pathLst>
                <a:path w="4779" h="427" extrusionOk="0">
                  <a:moveTo>
                    <a:pt x="4566" y="98"/>
                  </a:moveTo>
                  <a:cubicBezTo>
                    <a:pt x="4640" y="98"/>
                    <a:pt x="4681" y="153"/>
                    <a:pt x="4681" y="214"/>
                  </a:cubicBezTo>
                  <a:cubicBezTo>
                    <a:pt x="4681" y="269"/>
                    <a:pt x="4640" y="329"/>
                    <a:pt x="4566" y="329"/>
                  </a:cubicBezTo>
                  <a:lnTo>
                    <a:pt x="195" y="329"/>
                  </a:lnTo>
                  <a:cubicBezTo>
                    <a:pt x="134" y="329"/>
                    <a:pt x="79" y="269"/>
                    <a:pt x="79" y="214"/>
                  </a:cubicBezTo>
                  <a:cubicBezTo>
                    <a:pt x="79" y="153"/>
                    <a:pt x="134" y="98"/>
                    <a:pt x="195" y="98"/>
                  </a:cubicBezTo>
                  <a:close/>
                  <a:moveTo>
                    <a:pt x="195" y="1"/>
                  </a:moveTo>
                  <a:cubicBezTo>
                    <a:pt x="97" y="1"/>
                    <a:pt x="0" y="98"/>
                    <a:pt x="0" y="214"/>
                  </a:cubicBezTo>
                  <a:cubicBezTo>
                    <a:pt x="0" y="329"/>
                    <a:pt x="97" y="426"/>
                    <a:pt x="195" y="426"/>
                  </a:cubicBezTo>
                  <a:lnTo>
                    <a:pt x="4566" y="426"/>
                  </a:lnTo>
                  <a:cubicBezTo>
                    <a:pt x="4681" y="426"/>
                    <a:pt x="4778" y="329"/>
                    <a:pt x="4778" y="214"/>
                  </a:cubicBezTo>
                  <a:cubicBezTo>
                    <a:pt x="4778" y="98"/>
                    <a:pt x="4681" y="1"/>
                    <a:pt x="45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2485441" y="1828569"/>
              <a:ext cx="1397347" cy="97099"/>
            </a:xfrm>
            <a:custGeom>
              <a:avLst/>
              <a:gdLst/>
              <a:ahLst/>
              <a:cxnLst/>
              <a:rect l="l" t="t" r="r" b="b"/>
              <a:pathLst>
                <a:path w="4677" h="325" extrusionOk="0">
                  <a:moveTo>
                    <a:pt x="153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53" y="324"/>
                  </a:cubicBezTo>
                  <a:lnTo>
                    <a:pt x="4524" y="324"/>
                  </a:lnTo>
                  <a:cubicBezTo>
                    <a:pt x="4621" y="324"/>
                    <a:pt x="4676" y="269"/>
                    <a:pt x="4676" y="172"/>
                  </a:cubicBezTo>
                  <a:cubicBezTo>
                    <a:pt x="4676" y="75"/>
                    <a:pt x="4621" y="1"/>
                    <a:pt x="4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472893" y="1816319"/>
              <a:ext cx="1427822" cy="127275"/>
            </a:xfrm>
            <a:custGeom>
              <a:avLst/>
              <a:gdLst/>
              <a:ahLst/>
              <a:cxnLst/>
              <a:rect l="l" t="t" r="r" b="b"/>
              <a:pathLst>
                <a:path w="4779" h="426" extrusionOk="0">
                  <a:moveTo>
                    <a:pt x="4566" y="97"/>
                  </a:moveTo>
                  <a:cubicBezTo>
                    <a:pt x="4640" y="97"/>
                    <a:pt x="4681" y="134"/>
                    <a:pt x="4681" y="213"/>
                  </a:cubicBezTo>
                  <a:cubicBezTo>
                    <a:pt x="4681" y="273"/>
                    <a:pt x="4640" y="328"/>
                    <a:pt x="4566" y="328"/>
                  </a:cubicBezTo>
                  <a:lnTo>
                    <a:pt x="195" y="328"/>
                  </a:lnTo>
                  <a:cubicBezTo>
                    <a:pt x="134" y="328"/>
                    <a:pt x="79" y="273"/>
                    <a:pt x="79" y="213"/>
                  </a:cubicBezTo>
                  <a:cubicBezTo>
                    <a:pt x="79" y="134"/>
                    <a:pt x="134" y="97"/>
                    <a:pt x="195" y="97"/>
                  </a:cubicBezTo>
                  <a:close/>
                  <a:moveTo>
                    <a:pt x="195" y="0"/>
                  </a:moveTo>
                  <a:cubicBezTo>
                    <a:pt x="97" y="0"/>
                    <a:pt x="0" y="97"/>
                    <a:pt x="0" y="213"/>
                  </a:cubicBezTo>
                  <a:cubicBezTo>
                    <a:pt x="0" y="328"/>
                    <a:pt x="97" y="425"/>
                    <a:pt x="195" y="425"/>
                  </a:cubicBezTo>
                  <a:lnTo>
                    <a:pt x="4566" y="425"/>
                  </a:lnTo>
                  <a:cubicBezTo>
                    <a:pt x="4681" y="425"/>
                    <a:pt x="4778" y="328"/>
                    <a:pt x="4778" y="213"/>
                  </a:cubicBezTo>
                  <a:cubicBezTo>
                    <a:pt x="4778" y="97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2127814" y="746428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9"/>
                    <a:pt x="0" y="157"/>
                  </a:cubicBezTo>
                  <a:lnTo>
                    <a:pt x="0" y="176"/>
                  </a:ln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76"/>
                  </a:cubicBezTo>
                  <a:lnTo>
                    <a:pt x="5873" y="157"/>
                  </a:lnTo>
                  <a:cubicBezTo>
                    <a:pt x="5873" y="79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2116760" y="735374"/>
              <a:ext cx="1783956" cy="120403"/>
            </a:xfrm>
            <a:custGeom>
              <a:avLst/>
              <a:gdLst/>
              <a:ahLst/>
              <a:cxnLst/>
              <a:rect l="l" t="t" r="r" b="b"/>
              <a:pathLst>
                <a:path w="5971" h="403" extrusionOk="0">
                  <a:moveTo>
                    <a:pt x="5758" y="79"/>
                  </a:moveTo>
                  <a:cubicBezTo>
                    <a:pt x="5832" y="79"/>
                    <a:pt x="5873" y="134"/>
                    <a:pt x="5873" y="194"/>
                  </a:cubicBezTo>
                  <a:lnTo>
                    <a:pt x="5873" y="213"/>
                  </a:ln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lnTo>
                    <a:pt x="79" y="194"/>
                  </a:lnTo>
                  <a:cubicBezTo>
                    <a:pt x="79" y="134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194"/>
                  </a:cubicBezTo>
                  <a:lnTo>
                    <a:pt x="0" y="213"/>
                  </a:lnTo>
                  <a:cubicBezTo>
                    <a:pt x="0" y="310"/>
                    <a:pt x="79" y="402"/>
                    <a:pt x="194" y="402"/>
                  </a:cubicBezTo>
                  <a:lnTo>
                    <a:pt x="5758" y="402"/>
                  </a:lnTo>
                  <a:cubicBezTo>
                    <a:pt x="5873" y="402"/>
                    <a:pt x="5970" y="310"/>
                    <a:pt x="5970" y="213"/>
                  </a:cubicBezTo>
                  <a:lnTo>
                    <a:pt x="5970" y="194"/>
                  </a:ln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2127814" y="1351136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4"/>
                    <a:pt x="0" y="153"/>
                  </a:cubicBez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53"/>
                  </a:cubicBezTo>
                  <a:cubicBezTo>
                    <a:pt x="5873" y="74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2116760" y="1338588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9"/>
                    <a:pt x="5873" y="195"/>
                  </a:cubicBezTo>
                  <a:cubicBezTo>
                    <a:pt x="5873" y="273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73"/>
                    <a:pt x="79" y="195"/>
                  </a:cubicBezTo>
                  <a:cubicBezTo>
                    <a:pt x="79" y="139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79"/>
                    <a:pt x="0" y="195"/>
                  </a:cubicBez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195"/>
                  </a:cubicBezTo>
                  <a:cubicBezTo>
                    <a:pt x="5970" y="79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2127814" y="1983331"/>
              <a:ext cx="1754975" cy="92618"/>
            </a:xfrm>
            <a:custGeom>
              <a:avLst/>
              <a:gdLst/>
              <a:ahLst/>
              <a:cxnLst/>
              <a:rect l="l" t="t" r="r" b="b"/>
              <a:pathLst>
                <a:path w="5874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3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3"/>
                  </a:cubicBezTo>
                  <a:cubicBezTo>
                    <a:pt x="5873" y="60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2116760" y="1966600"/>
              <a:ext cx="1783956" cy="126080"/>
            </a:xfrm>
            <a:custGeom>
              <a:avLst/>
              <a:gdLst/>
              <a:ahLst/>
              <a:cxnLst/>
              <a:rect l="l" t="t" r="r" b="b"/>
              <a:pathLst>
                <a:path w="5971" h="422" extrusionOk="0">
                  <a:moveTo>
                    <a:pt x="5758" y="93"/>
                  </a:moveTo>
                  <a:cubicBezTo>
                    <a:pt x="5832" y="93"/>
                    <a:pt x="5873" y="153"/>
                    <a:pt x="5873" y="209"/>
                  </a:cubicBezTo>
                  <a:cubicBezTo>
                    <a:pt x="5873" y="287"/>
                    <a:pt x="5832" y="324"/>
                    <a:pt x="5758" y="324"/>
                  </a:cubicBezTo>
                  <a:lnTo>
                    <a:pt x="194" y="324"/>
                  </a:lnTo>
                  <a:cubicBezTo>
                    <a:pt x="134" y="324"/>
                    <a:pt x="79" y="287"/>
                    <a:pt x="79" y="209"/>
                  </a:cubicBezTo>
                  <a:cubicBezTo>
                    <a:pt x="79" y="153"/>
                    <a:pt x="134" y="93"/>
                    <a:pt x="194" y="93"/>
                  </a:cubicBezTo>
                  <a:close/>
                  <a:moveTo>
                    <a:pt x="194" y="1"/>
                  </a:moveTo>
                  <a:cubicBezTo>
                    <a:pt x="79" y="1"/>
                    <a:pt x="0" y="93"/>
                    <a:pt x="0" y="209"/>
                  </a:cubicBezTo>
                  <a:cubicBezTo>
                    <a:pt x="0" y="324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4"/>
                    <a:pt x="5970" y="209"/>
                  </a:cubicBezTo>
                  <a:cubicBezTo>
                    <a:pt x="5970" y="93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2127814" y="889837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79"/>
                    <a:pt x="0" y="158"/>
                  </a:cubicBezTo>
                  <a:lnTo>
                    <a:pt x="0" y="176"/>
                  </a:lnTo>
                  <a:cubicBezTo>
                    <a:pt x="0" y="255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5"/>
                    <a:pt x="5873" y="176"/>
                  </a:cubicBezTo>
                  <a:lnTo>
                    <a:pt x="5873" y="158"/>
                  </a:lnTo>
                  <a:cubicBezTo>
                    <a:pt x="5873" y="79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2116760" y="878783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5"/>
                    <a:pt x="5873" y="195"/>
                  </a:cubicBezTo>
                  <a:lnTo>
                    <a:pt x="5873" y="213"/>
                  </a:lnTo>
                  <a:cubicBezTo>
                    <a:pt x="5873" y="269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69"/>
                    <a:pt x="79" y="213"/>
                  </a:cubicBezTo>
                  <a:lnTo>
                    <a:pt x="79" y="195"/>
                  </a:lnTo>
                  <a:cubicBezTo>
                    <a:pt x="79" y="135"/>
                    <a:pt x="134" y="79"/>
                    <a:pt x="194" y="79"/>
                  </a:cubicBezTo>
                  <a:close/>
                  <a:moveTo>
                    <a:pt x="194" y="1"/>
                  </a:moveTo>
                  <a:cubicBezTo>
                    <a:pt x="79" y="1"/>
                    <a:pt x="0" y="79"/>
                    <a:pt x="0" y="195"/>
                  </a:cubicBezTo>
                  <a:lnTo>
                    <a:pt x="0" y="213"/>
                  </a:ln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213"/>
                  </a:cubicBezTo>
                  <a:lnTo>
                    <a:pt x="5970" y="195"/>
                  </a:lnTo>
                  <a:cubicBezTo>
                    <a:pt x="5970" y="79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2127814" y="1494545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0"/>
                    <a:pt x="5873" y="153"/>
                  </a:cubicBezTo>
                  <a:cubicBezTo>
                    <a:pt x="5873" y="56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2116760" y="1476619"/>
              <a:ext cx="1783956" cy="127275"/>
            </a:xfrm>
            <a:custGeom>
              <a:avLst/>
              <a:gdLst/>
              <a:ahLst/>
              <a:cxnLst/>
              <a:rect l="l" t="t" r="r" b="b"/>
              <a:pathLst>
                <a:path w="5971" h="426" extrusionOk="0">
                  <a:moveTo>
                    <a:pt x="5758" y="98"/>
                  </a:moveTo>
                  <a:cubicBezTo>
                    <a:pt x="5832" y="98"/>
                    <a:pt x="5873" y="158"/>
                    <a:pt x="5873" y="213"/>
                  </a:cubicBezTo>
                  <a:cubicBezTo>
                    <a:pt x="5873" y="292"/>
                    <a:pt x="5832" y="329"/>
                    <a:pt x="5758" y="329"/>
                  </a:cubicBezTo>
                  <a:lnTo>
                    <a:pt x="194" y="329"/>
                  </a:lnTo>
                  <a:cubicBezTo>
                    <a:pt x="134" y="329"/>
                    <a:pt x="79" y="292"/>
                    <a:pt x="79" y="213"/>
                  </a:cubicBezTo>
                  <a:cubicBezTo>
                    <a:pt x="79" y="158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5758" y="426"/>
                  </a:lnTo>
                  <a:cubicBezTo>
                    <a:pt x="5873" y="426"/>
                    <a:pt x="5970" y="329"/>
                    <a:pt x="5970" y="213"/>
                  </a:cubicBezTo>
                  <a:cubicBezTo>
                    <a:pt x="5970" y="98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2127814" y="2126740"/>
              <a:ext cx="1754975" cy="92917"/>
            </a:xfrm>
            <a:custGeom>
              <a:avLst/>
              <a:gdLst/>
              <a:ahLst/>
              <a:cxnLst/>
              <a:rect l="l" t="t" r="r" b="b"/>
              <a:pathLst>
                <a:path w="5874" h="311" extrusionOk="0">
                  <a:moveTo>
                    <a:pt x="157" y="1"/>
                  </a:moveTo>
                  <a:cubicBezTo>
                    <a:pt x="79" y="1"/>
                    <a:pt x="0" y="61"/>
                    <a:pt x="0" y="158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8"/>
                  </a:cubicBezTo>
                  <a:cubicBezTo>
                    <a:pt x="5873" y="61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2116760" y="2110308"/>
              <a:ext cx="1783956" cy="125781"/>
            </a:xfrm>
            <a:custGeom>
              <a:avLst/>
              <a:gdLst/>
              <a:ahLst/>
              <a:cxnLst/>
              <a:rect l="l" t="t" r="r" b="b"/>
              <a:pathLst>
                <a:path w="5971" h="421" extrusionOk="0">
                  <a:moveTo>
                    <a:pt x="5758" y="97"/>
                  </a:moveTo>
                  <a:cubicBezTo>
                    <a:pt x="5832" y="97"/>
                    <a:pt x="5873" y="134"/>
                    <a:pt x="5873" y="213"/>
                  </a:cubicBez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cubicBezTo>
                    <a:pt x="79" y="134"/>
                    <a:pt x="134" y="97"/>
                    <a:pt x="194" y="97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213"/>
                  </a:cubicBezTo>
                  <a:cubicBezTo>
                    <a:pt x="0" y="328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8"/>
                    <a:pt x="5970" y="213"/>
                  </a:cubicBez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2127814" y="1045795"/>
              <a:ext cx="875396" cy="98295"/>
            </a:xfrm>
            <a:custGeom>
              <a:avLst/>
              <a:gdLst/>
              <a:ahLst/>
              <a:cxnLst/>
              <a:rect l="l" t="t" r="r" b="b"/>
              <a:pathLst>
                <a:path w="2930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2754" y="329"/>
                  </a:lnTo>
                  <a:cubicBezTo>
                    <a:pt x="2851" y="329"/>
                    <a:pt x="2930" y="250"/>
                    <a:pt x="2930" y="153"/>
                  </a:cubicBezTo>
                  <a:cubicBezTo>
                    <a:pt x="2930" y="56"/>
                    <a:pt x="2851" y="1"/>
                    <a:pt x="2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2116760" y="1034740"/>
              <a:ext cx="897505" cy="120403"/>
            </a:xfrm>
            <a:custGeom>
              <a:avLst/>
              <a:gdLst/>
              <a:ahLst/>
              <a:cxnLst/>
              <a:rect l="l" t="t" r="r" b="b"/>
              <a:pathLst>
                <a:path w="3004" h="403" extrusionOk="0">
                  <a:moveTo>
                    <a:pt x="2791" y="75"/>
                  </a:moveTo>
                  <a:cubicBezTo>
                    <a:pt x="2870" y="75"/>
                    <a:pt x="2907" y="135"/>
                    <a:pt x="2907" y="190"/>
                  </a:cubicBezTo>
                  <a:cubicBezTo>
                    <a:pt x="2907" y="269"/>
                    <a:pt x="2870" y="306"/>
                    <a:pt x="2791" y="306"/>
                  </a:cubicBezTo>
                  <a:lnTo>
                    <a:pt x="194" y="306"/>
                  </a:lnTo>
                  <a:cubicBezTo>
                    <a:pt x="134" y="306"/>
                    <a:pt x="79" y="269"/>
                    <a:pt x="79" y="190"/>
                  </a:cubicBezTo>
                  <a:cubicBezTo>
                    <a:pt x="79" y="135"/>
                    <a:pt x="134" y="75"/>
                    <a:pt x="194" y="75"/>
                  </a:cubicBezTo>
                  <a:close/>
                  <a:moveTo>
                    <a:pt x="194" y="1"/>
                  </a:moveTo>
                  <a:cubicBezTo>
                    <a:pt x="79" y="1"/>
                    <a:pt x="0" y="75"/>
                    <a:pt x="0" y="190"/>
                  </a:cubicBezTo>
                  <a:cubicBezTo>
                    <a:pt x="0" y="306"/>
                    <a:pt x="79" y="403"/>
                    <a:pt x="194" y="403"/>
                  </a:cubicBezTo>
                  <a:lnTo>
                    <a:pt x="2791" y="403"/>
                  </a:lnTo>
                  <a:cubicBezTo>
                    <a:pt x="2907" y="403"/>
                    <a:pt x="3004" y="306"/>
                    <a:pt x="3004" y="190"/>
                  </a:cubicBezTo>
                  <a:cubicBezTo>
                    <a:pt x="3004" y="75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2127814" y="1649307"/>
              <a:ext cx="875396" cy="92618"/>
            </a:xfrm>
            <a:custGeom>
              <a:avLst/>
              <a:gdLst/>
              <a:ahLst/>
              <a:cxnLst/>
              <a:rect l="l" t="t" r="r" b="b"/>
              <a:pathLst>
                <a:path w="2930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7"/>
                  </a:cubicBezTo>
                  <a:cubicBezTo>
                    <a:pt x="0" y="254"/>
                    <a:pt x="79" y="310"/>
                    <a:pt x="157" y="310"/>
                  </a:cubicBezTo>
                  <a:lnTo>
                    <a:pt x="2754" y="310"/>
                  </a:lnTo>
                  <a:cubicBezTo>
                    <a:pt x="2851" y="310"/>
                    <a:pt x="2930" y="254"/>
                    <a:pt x="2930" y="157"/>
                  </a:cubicBezTo>
                  <a:cubicBezTo>
                    <a:pt x="2930" y="60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116760" y="1632576"/>
              <a:ext cx="897505" cy="127275"/>
            </a:xfrm>
            <a:custGeom>
              <a:avLst/>
              <a:gdLst/>
              <a:ahLst/>
              <a:cxnLst/>
              <a:rect l="l" t="t" r="r" b="b"/>
              <a:pathLst>
                <a:path w="3004" h="426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69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69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2791" y="426"/>
                  </a:lnTo>
                  <a:cubicBezTo>
                    <a:pt x="2907" y="426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27814" y="2277319"/>
              <a:ext cx="875396" cy="96801"/>
            </a:xfrm>
            <a:custGeom>
              <a:avLst/>
              <a:gdLst/>
              <a:ahLst/>
              <a:cxnLst/>
              <a:rect l="l" t="t" r="r" b="b"/>
              <a:pathLst>
                <a:path w="2930" h="324" extrusionOk="0">
                  <a:moveTo>
                    <a:pt x="157" y="0"/>
                  </a:moveTo>
                  <a:cubicBezTo>
                    <a:pt x="79" y="0"/>
                    <a:pt x="0" y="74"/>
                    <a:pt x="0" y="171"/>
                  </a:cubicBezTo>
                  <a:cubicBezTo>
                    <a:pt x="0" y="250"/>
                    <a:pt x="79" y="324"/>
                    <a:pt x="157" y="324"/>
                  </a:cubicBezTo>
                  <a:lnTo>
                    <a:pt x="2754" y="324"/>
                  </a:lnTo>
                  <a:cubicBezTo>
                    <a:pt x="2851" y="324"/>
                    <a:pt x="2930" y="250"/>
                    <a:pt x="2930" y="171"/>
                  </a:cubicBezTo>
                  <a:cubicBezTo>
                    <a:pt x="2930" y="74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116760" y="2264771"/>
              <a:ext cx="897505" cy="121897"/>
            </a:xfrm>
            <a:custGeom>
              <a:avLst/>
              <a:gdLst/>
              <a:ahLst/>
              <a:cxnLst/>
              <a:rect l="l" t="t" r="r" b="b"/>
              <a:pathLst>
                <a:path w="3004" h="408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73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73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07"/>
                    <a:pt x="194" y="407"/>
                  </a:cubicBezTo>
                  <a:lnTo>
                    <a:pt x="2791" y="407"/>
                  </a:lnTo>
                  <a:cubicBezTo>
                    <a:pt x="2907" y="407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1" name="Google Shape;21;p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2;p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" name="Google Shape;27;p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720000" y="3024005"/>
            <a:ext cx="47409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279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3" name="Google Shape;33;p4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4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5" name="Google Shape;35;p4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4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" name="Google Shape;39;p4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5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667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58" name="Google Shape;58;p6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60" name="Google Shape;60;p6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6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6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63;p6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" name="Google Shape;64;p6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68" name="Google Shape;68;p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70" name="Google Shape;70;p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" name="Google Shape;73;p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" name="Google Shape;74;p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719975" y="1263375"/>
            <a:ext cx="77040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79" name="Google Shape;79;p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" name="Google Shape;80;p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81" name="Google Shape;81;p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84;p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" name="Google Shape;85;p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713225" y="1825650"/>
            <a:ext cx="4286700" cy="14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16" name="Google Shape;116;p1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117;p1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18" name="Google Shape;118;p1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" name="Google Shape;121;p1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" name="Google Shape;122;p1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"/>
          </p:nvPr>
        </p:nvSpPr>
        <p:spPr>
          <a:xfrm>
            <a:off x="1276777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2"/>
          </p:nvPr>
        </p:nvSpPr>
        <p:spPr>
          <a:xfrm>
            <a:off x="4947925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3"/>
          </p:nvPr>
        </p:nvSpPr>
        <p:spPr>
          <a:xfrm>
            <a:off x="1276777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4"/>
          </p:nvPr>
        </p:nvSpPr>
        <p:spPr>
          <a:xfrm>
            <a:off x="4947925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5" hasCustomPrompt="1"/>
          </p:nvPr>
        </p:nvSpPr>
        <p:spPr>
          <a:xfrm>
            <a:off x="1276775" y="1429475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6" hasCustomPrompt="1"/>
          </p:nvPr>
        </p:nvSpPr>
        <p:spPr>
          <a:xfrm>
            <a:off x="1276775" y="3125724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7" hasCustomPrompt="1"/>
          </p:nvPr>
        </p:nvSpPr>
        <p:spPr>
          <a:xfrm>
            <a:off x="4947925" y="1429475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8" hasCustomPrompt="1"/>
          </p:nvPr>
        </p:nvSpPr>
        <p:spPr>
          <a:xfrm>
            <a:off x="4947925" y="3125724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1276775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4947926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1276775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5"/>
          </p:nvPr>
        </p:nvSpPr>
        <p:spPr>
          <a:xfrm>
            <a:off x="4947926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5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49" name="Google Shape;149;p15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15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51" name="Google Shape;151;p15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" name="Google Shape;154;p15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5" name="Google Shape;155;p15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6" name="Google Shape;156;p1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69" name="Google Shape;169;p1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1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71" name="Google Shape;171;p1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1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5" name="Google Shape;175;p1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720000" y="1965575"/>
            <a:ext cx="3785100" cy="6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1"/>
          </p:nvPr>
        </p:nvSpPr>
        <p:spPr>
          <a:xfrm>
            <a:off x="720000" y="2639855"/>
            <a:ext cx="3785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8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33" name="Google Shape;233;p2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2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35" name="Google Shape;235;p2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2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9" name="Google Shape;239;p2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0" name="Google Shape;240;p22"/>
          <p:cNvSpPr txBox="1">
            <a:spLocks noGrp="1"/>
          </p:cNvSpPr>
          <p:nvPr>
            <p:ph type="subTitle" idx="1"/>
          </p:nvPr>
        </p:nvSpPr>
        <p:spPr>
          <a:xfrm>
            <a:off x="720000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2"/>
          </p:nvPr>
        </p:nvSpPr>
        <p:spPr>
          <a:xfrm>
            <a:off x="720000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3420057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subTitle" idx="4"/>
          </p:nvPr>
        </p:nvSpPr>
        <p:spPr>
          <a:xfrm>
            <a:off x="3420057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5"/>
          </p:nvPr>
        </p:nvSpPr>
        <p:spPr>
          <a:xfrm>
            <a:off x="6120115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subTitle" idx="6"/>
          </p:nvPr>
        </p:nvSpPr>
        <p:spPr>
          <a:xfrm>
            <a:off x="6120115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EE2F4">
            <a:alpha val="3082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8" r:id="rId5"/>
    <p:sldLayoutId id="2147483659" r:id="rId6"/>
    <p:sldLayoutId id="2147483661" r:id="rId7"/>
    <p:sldLayoutId id="2147483663" r:id="rId8"/>
    <p:sldLayoutId id="2147483668" r:id="rId9"/>
    <p:sldLayoutId id="2147483674" r:id="rId10"/>
    <p:sldLayoutId id="2147483675" r:id="rId11"/>
    <p:sldLayoutId id="2147483679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7.png"/><Relationship Id="rId5" Type="http://schemas.openxmlformats.org/officeDocument/2006/relationships/image" Target="../media/image28.png"/><Relationship Id="rId10" Type="http://schemas.openxmlformats.org/officeDocument/2006/relationships/image" Target="../media/image36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0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39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38.png"/><Relationship Id="rId1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3"/>
          <p:cNvSpPr txBox="1">
            <a:spLocks noGrp="1"/>
          </p:cNvSpPr>
          <p:nvPr>
            <p:ph type="ctrTitle"/>
          </p:nvPr>
        </p:nvSpPr>
        <p:spPr>
          <a:xfrm>
            <a:off x="3777761" y="897402"/>
            <a:ext cx="4682716" cy="9959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โปรแกรมสร้าง</a:t>
            </a:r>
            <a:endParaRPr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1"/>
          </p:nvPr>
        </p:nvSpPr>
        <p:spPr>
          <a:xfrm>
            <a:off x="3726333" y="2262303"/>
            <a:ext cx="3109366" cy="670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haiSans Neue" panose="02000000000000000000" pitchFamily="2" charset="-34"/>
                <a:cs typeface="ThaiSans Neue" panose="02000000000000000000" pitchFamily="2" charset="-34"/>
              </a:rPr>
              <a:t>Web Front-End Builder</a:t>
            </a:r>
            <a:endParaRPr sz="28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grpSp>
        <p:nvGrpSpPr>
          <p:cNvPr id="537" name="Google Shape;537;p33"/>
          <p:cNvGrpSpPr/>
          <p:nvPr/>
        </p:nvGrpSpPr>
        <p:grpSpPr>
          <a:xfrm>
            <a:off x="556725" y="779703"/>
            <a:ext cx="3208310" cy="3653947"/>
            <a:chOff x="556725" y="779703"/>
            <a:chExt cx="3208310" cy="3653947"/>
          </a:xfrm>
        </p:grpSpPr>
        <p:sp>
          <p:nvSpPr>
            <p:cNvPr id="538" name="Google Shape;538;p33"/>
            <p:cNvSpPr/>
            <p:nvPr/>
          </p:nvSpPr>
          <p:spPr>
            <a:xfrm>
              <a:off x="1745491" y="784984"/>
              <a:ext cx="119146" cy="78181"/>
            </a:xfrm>
            <a:custGeom>
              <a:avLst/>
              <a:gdLst/>
              <a:ahLst/>
              <a:cxnLst/>
              <a:rect l="l" t="t" r="r" b="b"/>
              <a:pathLst>
                <a:path w="1399" h="918" extrusionOk="0">
                  <a:moveTo>
                    <a:pt x="330" y="1"/>
                  </a:moveTo>
                  <a:cubicBezTo>
                    <a:pt x="220" y="1"/>
                    <a:pt x="131" y="69"/>
                    <a:pt x="110" y="174"/>
                  </a:cubicBezTo>
                  <a:lnTo>
                    <a:pt x="0" y="745"/>
                  </a:lnTo>
                  <a:lnTo>
                    <a:pt x="0" y="765"/>
                  </a:lnTo>
                  <a:cubicBezTo>
                    <a:pt x="0" y="854"/>
                    <a:pt x="68" y="917"/>
                    <a:pt x="152" y="917"/>
                  </a:cubicBezTo>
                  <a:lnTo>
                    <a:pt x="1267" y="917"/>
                  </a:lnTo>
                  <a:cubicBezTo>
                    <a:pt x="1356" y="917"/>
                    <a:pt x="1398" y="828"/>
                    <a:pt x="1377" y="745"/>
                  </a:cubicBezTo>
                  <a:lnTo>
                    <a:pt x="1267" y="174"/>
                  </a:lnTo>
                  <a:cubicBezTo>
                    <a:pt x="1246" y="69"/>
                    <a:pt x="1157" y="1"/>
                    <a:pt x="1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1738337" y="779703"/>
              <a:ext cx="131665" cy="89253"/>
            </a:xfrm>
            <a:custGeom>
              <a:avLst/>
              <a:gdLst/>
              <a:ahLst/>
              <a:cxnLst/>
              <a:rect l="l" t="t" r="r" b="b"/>
              <a:pathLst>
                <a:path w="1546" h="1048" extrusionOk="0">
                  <a:moveTo>
                    <a:pt x="1131" y="105"/>
                  </a:moveTo>
                  <a:cubicBezTo>
                    <a:pt x="1220" y="105"/>
                    <a:pt x="1283" y="173"/>
                    <a:pt x="1309" y="262"/>
                  </a:cubicBezTo>
                  <a:lnTo>
                    <a:pt x="1414" y="827"/>
                  </a:lnTo>
                  <a:cubicBezTo>
                    <a:pt x="1414" y="869"/>
                    <a:pt x="1372" y="937"/>
                    <a:pt x="1330" y="937"/>
                  </a:cubicBezTo>
                  <a:lnTo>
                    <a:pt x="236" y="937"/>
                  </a:lnTo>
                  <a:cubicBezTo>
                    <a:pt x="173" y="937"/>
                    <a:pt x="131" y="869"/>
                    <a:pt x="152" y="827"/>
                  </a:cubicBezTo>
                  <a:lnTo>
                    <a:pt x="262" y="262"/>
                  </a:lnTo>
                  <a:cubicBezTo>
                    <a:pt x="262" y="173"/>
                    <a:pt x="346" y="105"/>
                    <a:pt x="414" y="105"/>
                  </a:cubicBezTo>
                  <a:close/>
                  <a:moveTo>
                    <a:pt x="414" y="0"/>
                  </a:moveTo>
                  <a:cubicBezTo>
                    <a:pt x="283" y="0"/>
                    <a:pt x="173" y="105"/>
                    <a:pt x="152" y="236"/>
                  </a:cubicBezTo>
                  <a:lnTo>
                    <a:pt x="21" y="807"/>
                  </a:lnTo>
                  <a:cubicBezTo>
                    <a:pt x="0" y="937"/>
                    <a:pt x="105" y="1047"/>
                    <a:pt x="236" y="1047"/>
                  </a:cubicBezTo>
                  <a:lnTo>
                    <a:pt x="1330" y="1047"/>
                  </a:lnTo>
                  <a:cubicBezTo>
                    <a:pt x="1461" y="1047"/>
                    <a:pt x="1545" y="937"/>
                    <a:pt x="1524" y="807"/>
                  </a:cubicBezTo>
                  <a:lnTo>
                    <a:pt x="1414" y="236"/>
                  </a:lnTo>
                  <a:cubicBezTo>
                    <a:pt x="1393" y="105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586532" y="1513484"/>
              <a:ext cx="122808" cy="119657"/>
            </a:xfrm>
            <a:custGeom>
              <a:avLst/>
              <a:gdLst/>
              <a:ahLst/>
              <a:cxnLst/>
              <a:rect l="l" t="t" r="r" b="b"/>
              <a:pathLst>
                <a:path w="1442" h="1405" extrusionOk="0">
                  <a:moveTo>
                    <a:pt x="685" y="1"/>
                  </a:moveTo>
                  <a:cubicBezTo>
                    <a:pt x="644" y="1"/>
                    <a:pt x="604" y="12"/>
                    <a:pt x="567" y="32"/>
                  </a:cubicBezTo>
                  <a:lnTo>
                    <a:pt x="85" y="357"/>
                  </a:lnTo>
                  <a:cubicBezTo>
                    <a:pt x="64" y="357"/>
                    <a:pt x="64" y="378"/>
                    <a:pt x="64" y="378"/>
                  </a:cubicBezTo>
                  <a:cubicBezTo>
                    <a:pt x="1" y="446"/>
                    <a:pt x="1" y="535"/>
                    <a:pt x="64" y="598"/>
                  </a:cubicBezTo>
                  <a:lnTo>
                    <a:pt x="828" y="1362"/>
                  </a:lnTo>
                  <a:cubicBezTo>
                    <a:pt x="828" y="1362"/>
                    <a:pt x="828" y="1383"/>
                    <a:pt x="849" y="1383"/>
                  </a:cubicBezTo>
                  <a:cubicBezTo>
                    <a:pt x="873" y="1398"/>
                    <a:pt x="900" y="1405"/>
                    <a:pt x="925" y="1405"/>
                  </a:cubicBezTo>
                  <a:cubicBezTo>
                    <a:pt x="972" y="1405"/>
                    <a:pt x="1018" y="1382"/>
                    <a:pt x="1048" y="1341"/>
                  </a:cubicBezTo>
                  <a:lnTo>
                    <a:pt x="1373" y="859"/>
                  </a:lnTo>
                  <a:cubicBezTo>
                    <a:pt x="1441" y="770"/>
                    <a:pt x="1415" y="666"/>
                    <a:pt x="1352" y="577"/>
                  </a:cubicBezTo>
                  <a:lnTo>
                    <a:pt x="849" y="74"/>
                  </a:lnTo>
                  <a:cubicBezTo>
                    <a:pt x="798" y="22"/>
                    <a:pt x="741" y="1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3578952" y="1508545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775" y="113"/>
                  </a:moveTo>
                  <a:cubicBezTo>
                    <a:pt x="817" y="113"/>
                    <a:pt x="859" y="130"/>
                    <a:pt x="896" y="153"/>
                  </a:cubicBezTo>
                  <a:lnTo>
                    <a:pt x="896" y="174"/>
                  </a:lnTo>
                  <a:lnTo>
                    <a:pt x="1399" y="677"/>
                  </a:lnTo>
                  <a:cubicBezTo>
                    <a:pt x="1462" y="724"/>
                    <a:pt x="1462" y="828"/>
                    <a:pt x="1420" y="896"/>
                  </a:cubicBezTo>
                  <a:lnTo>
                    <a:pt x="1090" y="1378"/>
                  </a:lnTo>
                  <a:cubicBezTo>
                    <a:pt x="1080" y="1399"/>
                    <a:pt x="1059" y="1410"/>
                    <a:pt x="1035" y="1410"/>
                  </a:cubicBezTo>
                  <a:cubicBezTo>
                    <a:pt x="1010" y="1410"/>
                    <a:pt x="983" y="1399"/>
                    <a:pt x="959" y="1378"/>
                  </a:cubicBezTo>
                  <a:lnTo>
                    <a:pt x="174" y="614"/>
                  </a:lnTo>
                  <a:cubicBezTo>
                    <a:pt x="132" y="567"/>
                    <a:pt x="153" y="504"/>
                    <a:pt x="195" y="462"/>
                  </a:cubicBezTo>
                  <a:lnTo>
                    <a:pt x="676" y="153"/>
                  </a:lnTo>
                  <a:cubicBezTo>
                    <a:pt x="707" y="124"/>
                    <a:pt x="741" y="113"/>
                    <a:pt x="775" y="113"/>
                  </a:cubicBezTo>
                  <a:close/>
                  <a:moveTo>
                    <a:pt x="768" y="0"/>
                  </a:moveTo>
                  <a:cubicBezTo>
                    <a:pt x="714" y="0"/>
                    <a:pt x="659" y="16"/>
                    <a:pt x="614" y="43"/>
                  </a:cubicBezTo>
                  <a:lnTo>
                    <a:pt x="132" y="373"/>
                  </a:lnTo>
                  <a:cubicBezTo>
                    <a:pt x="22" y="436"/>
                    <a:pt x="1" y="614"/>
                    <a:pt x="111" y="697"/>
                  </a:cubicBezTo>
                  <a:lnTo>
                    <a:pt x="875" y="1462"/>
                  </a:lnTo>
                  <a:cubicBezTo>
                    <a:pt x="911" y="1500"/>
                    <a:pt x="958" y="1518"/>
                    <a:pt x="1008" y="1518"/>
                  </a:cubicBezTo>
                  <a:cubicBezTo>
                    <a:pt x="1076" y="1518"/>
                    <a:pt x="1149" y="1484"/>
                    <a:pt x="1200" y="1420"/>
                  </a:cubicBezTo>
                  <a:lnTo>
                    <a:pt x="1504" y="959"/>
                  </a:lnTo>
                  <a:cubicBezTo>
                    <a:pt x="1593" y="828"/>
                    <a:pt x="1572" y="697"/>
                    <a:pt x="1483" y="593"/>
                  </a:cubicBezTo>
                  <a:lnTo>
                    <a:pt x="959" y="90"/>
                  </a:lnTo>
                  <a:lnTo>
                    <a:pt x="959" y="69"/>
                  </a:lnTo>
                  <a:lnTo>
                    <a:pt x="941" y="69"/>
                  </a:lnTo>
                  <a:cubicBezTo>
                    <a:pt x="894" y="21"/>
                    <a:pt x="831" y="0"/>
                    <a:pt x="76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3681148" y="1674016"/>
              <a:ext cx="78096" cy="119486"/>
            </a:xfrm>
            <a:custGeom>
              <a:avLst/>
              <a:gdLst/>
              <a:ahLst/>
              <a:cxnLst/>
              <a:rect l="l" t="t" r="r" b="b"/>
              <a:pathLst>
                <a:path w="917" h="1403" extrusionOk="0">
                  <a:moveTo>
                    <a:pt x="152" y="1"/>
                  </a:moveTo>
                  <a:cubicBezTo>
                    <a:pt x="68" y="1"/>
                    <a:pt x="0" y="64"/>
                    <a:pt x="0" y="153"/>
                  </a:cubicBezTo>
                  <a:lnTo>
                    <a:pt x="0" y="1242"/>
                  </a:lnTo>
                  <a:lnTo>
                    <a:pt x="0" y="1268"/>
                  </a:lnTo>
                  <a:cubicBezTo>
                    <a:pt x="0" y="1342"/>
                    <a:pt x="69" y="1403"/>
                    <a:pt x="142" y="1403"/>
                  </a:cubicBezTo>
                  <a:cubicBezTo>
                    <a:pt x="152" y="1403"/>
                    <a:pt x="163" y="1402"/>
                    <a:pt x="173" y="1399"/>
                  </a:cubicBezTo>
                  <a:lnTo>
                    <a:pt x="744" y="1289"/>
                  </a:lnTo>
                  <a:cubicBezTo>
                    <a:pt x="854" y="1268"/>
                    <a:pt x="917" y="1179"/>
                    <a:pt x="917" y="1069"/>
                  </a:cubicBezTo>
                  <a:lnTo>
                    <a:pt x="917" y="352"/>
                  </a:lnTo>
                  <a:cubicBezTo>
                    <a:pt x="917" y="242"/>
                    <a:pt x="854" y="132"/>
                    <a:pt x="744" y="111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3675782" y="1670099"/>
              <a:ext cx="89253" cy="126981"/>
            </a:xfrm>
            <a:custGeom>
              <a:avLst/>
              <a:gdLst/>
              <a:ahLst/>
              <a:cxnLst/>
              <a:rect l="l" t="t" r="r" b="b"/>
              <a:pathLst>
                <a:path w="1048" h="1491" extrusionOk="0">
                  <a:moveTo>
                    <a:pt x="193" y="105"/>
                  </a:moveTo>
                  <a:cubicBezTo>
                    <a:pt x="201" y="105"/>
                    <a:pt x="208" y="106"/>
                    <a:pt x="215" y="110"/>
                  </a:cubicBezTo>
                  <a:lnTo>
                    <a:pt x="786" y="220"/>
                  </a:lnTo>
                  <a:cubicBezTo>
                    <a:pt x="870" y="241"/>
                    <a:pt x="938" y="309"/>
                    <a:pt x="938" y="398"/>
                  </a:cubicBezTo>
                  <a:lnTo>
                    <a:pt x="938" y="1115"/>
                  </a:lnTo>
                  <a:cubicBezTo>
                    <a:pt x="938" y="1183"/>
                    <a:pt x="870" y="1246"/>
                    <a:pt x="786" y="1267"/>
                  </a:cubicBezTo>
                  <a:lnTo>
                    <a:pt x="215" y="1377"/>
                  </a:lnTo>
                  <a:cubicBezTo>
                    <a:pt x="208" y="1381"/>
                    <a:pt x="200" y="1382"/>
                    <a:pt x="191" y="1382"/>
                  </a:cubicBezTo>
                  <a:cubicBezTo>
                    <a:pt x="151" y="1382"/>
                    <a:pt x="105" y="1344"/>
                    <a:pt x="105" y="1288"/>
                  </a:cubicBezTo>
                  <a:lnTo>
                    <a:pt x="105" y="199"/>
                  </a:lnTo>
                  <a:cubicBezTo>
                    <a:pt x="105" y="146"/>
                    <a:pt x="153" y="105"/>
                    <a:pt x="193" y="105"/>
                  </a:cubicBezTo>
                  <a:close/>
                  <a:moveTo>
                    <a:pt x="198" y="0"/>
                  </a:moveTo>
                  <a:cubicBezTo>
                    <a:pt x="102" y="0"/>
                    <a:pt x="0" y="83"/>
                    <a:pt x="0" y="199"/>
                  </a:cubicBezTo>
                  <a:lnTo>
                    <a:pt x="0" y="1288"/>
                  </a:lnTo>
                  <a:cubicBezTo>
                    <a:pt x="0" y="1406"/>
                    <a:pt x="107" y="1490"/>
                    <a:pt x="205" y="1490"/>
                  </a:cubicBezTo>
                  <a:cubicBezTo>
                    <a:pt x="215" y="1490"/>
                    <a:pt x="226" y="1489"/>
                    <a:pt x="236" y="1487"/>
                  </a:cubicBezTo>
                  <a:lnTo>
                    <a:pt x="807" y="1377"/>
                  </a:lnTo>
                  <a:cubicBezTo>
                    <a:pt x="938" y="1356"/>
                    <a:pt x="1048" y="1246"/>
                    <a:pt x="1048" y="1115"/>
                  </a:cubicBezTo>
                  <a:lnTo>
                    <a:pt x="1048" y="398"/>
                  </a:lnTo>
                  <a:cubicBezTo>
                    <a:pt x="1048" y="241"/>
                    <a:pt x="938" y="136"/>
                    <a:pt x="807" y="110"/>
                  </a:cubicBezTo>
                  <a:lnTo>
                    <a:pt x="236" y="5"/>
                  </a:lnTo>
                  <a:cubicBezTo>
                    <a:pt x="224" y="2"/>
                    <a:pt x="211" y="0"/>
                    <a:pt x="19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584317" y="1833357"/>
              <a:ext cx="125022" cy="120083"/>
            </a:xfrm>
            <a:custGeom>
              <a:avLst/>
              <a:gdLst/>
              <a:ahLst/>
              <a:cxnLst/>
              <a:rect l="l" t="t" r="r" b="b"/>
              <a:pathLst>
                <a:path w="1468" h="1410" extrusionOk="0">
                  <a:moveTo>
                    <a:pt x="955" y="1"/>
                  </a:moveTo>
                  <a:cubicBezTo>
                    <a:pt x="913" y="1"/>
                    <a:pt x="875" y="18"/>
                    <a:pt x="854" y="52"/>
                  </a:cubicBezTo>
                  <a:lnTo>
                    <a:pt x="69" y="811"/>
                  </a:lnTo>
                  <a:lnTo>
                    <a:pt x="69" y="837"/>
                  </a:lnTo>
                  <a:cubicBezTo>
                    <a:pt x="1" y="900"/>
                    <a:pt x="27" y="1010"/>
                    <a:pt x="111" y="1052"/>
                  </a:cubicBezTo>
                  <a:lnTo>
                    <a:pt x="572" y="1382"/>
                  </a:lnTo>
                  <a:cubicBezTo>
                    <a:pt x="616" y="1399"/>
                    <a:pt x="660" y="1409"/>
                    <a:pt x="701" y="1409"/>
                  </a:cubicBezTo>
                  <a:cubicBezTo>
                    <a:pt x="761" y="1409"/>
                    <a:pt x="814" y="1388"/>
                    <a:pt x="854" y="1335"/>
                  </a:cubicBezTo>
                  <a:lnTo>
                    <a:pt x="1378" y="837"/>
                  </a:lnTo>
                  <a:cubicBezTo>
                    <a:pt x="1441" y="769"/>
                    <a:pt x="1467" y="638"/>
                    <a:pt x="1399" y="549"/>
                  </a:cubicBezTo>
                  <a:lnTo>
                    <a:pt x="1074" y="73"/>
                  </a:lnTo>
                  <a:lnTo>
                    <a:pt x="1074" y="52"/>
                  </a:lnTo>
                  <a:cubicBezTo>
                    <a:pt x="1040" y="18"/>
                    <a:pt x="996" y="1"/>
                    <a:pt x="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3578952" y="1829354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1013" y="111"/>
                  </a:moveTo>
                  <a:cubicBezTo>
                    <a:pt x="1047" y="111"/>
                    <a:pt x="1079" y="127"/>
                    <a:pt x="1090" y="162"/>
                  </a:cubicBezTo>
                  <a:lnTo>
                    <a:pt x="1420" y="622"/>
                  </a:lnTo>
                  <a:cubicBezTo>
                    <a:pt x="1462" y="706"/>
                    <a:pt x="1462" y="795"/>
                    <a:pt x="1399" y="837"/>
                  </a:cubicBezTo>
                  <a:lnTo>
                    <a:pt x="896" y="1361"/>
                  </a:lnTo>
                  <a:cubicBezTo>
                    <a:pt x="855" y="1389"/>
                    <a:pt x="808" y="1408"/>
                    <a:pt x="762" y="1408"/>
                  </a:cubicBezTo>
                  <a:cubicBezTo>
                    <a:pt x="733" y="1408"/>
                    <a:pt x="703" y="1400"/>
                    <a:pt x="676" y="1382"/>
                  </a:cubicBezTo>
                  <a:lnTo>
                    <a:pt x="195" y="1057"/>
                  </a:lnTo>
                  <a:cubicBezTo>
                    <a:pt x="153" y="1015"/>
                    <a:pt x="132" y="947"/>
                    <a:pt x="174" y="905"/>
                  </a:cubicBezTo>
                  <a:lnTo>
                    <a:pt x="938" y="141"/>
                  </a:lnTo>
                  <a:cubicBezTo>
                    <a:pt x="957" y="122"/>
                    <a:pt x="986" y="111"/>
                    <a:pt x="1013" y="111"/>
                  </a:cubicBezTo>
                  <a:close/>
                  <a:moveTo>
                    <a:pt x="1005" y="0"/>
                  </a:moveTo>
                  <a:cubicBezTo>
                    <a:pt x="956" y="0"/>
                    <a:pt x="910" y="17"/>
                    <a:pt x="875" y="52"/>
                  </a:cubicBezTo>
                  <a:lnTo>
                    <a:pt x="111" y="816"/>
                  </a:lnTo>
                  <a:cubicBezTo>
                    <a:pt x="1" y="926"/>
                    <a:pt x="22" y="1078"/>
                    <a:pt x="132" y="1146"/>
                  </a:cubicBezTo>
                  <a:lnTo>
                    <a:pt x="614" y="1471"/>
                  </a:lnTo>
                  <a:cubicBezTo>
                    <a:pt x="660" y="1501"/>
                    <a:pt x="716" y="1518"/>
                    <a:pt x="772" y="1518"/>
                  </a:cubicBezTo>
                  <a:cubicBezTo>
                    <a:pt x="843" y="1518"/>
                    <a:pt x="912" y="1491"/>
                    <a:pt x="959" y="1429"/>
                  </a:cubicBezTo>
                  <a:lnTo>
                    <a:pt x="1462" y="947"/>
                  </a:lnTo>
                  <a:lnTo>
                    <a:pt x="1483" y="926"/>
                  </a:lnTo>
                  <a:cubicBezTo>
                    <a:pt x="1572" y="837"/>
                    <a:pt x="1593" y="685"/>
                    <a:pt x="1504" y="575"/>
                  </a:cubicBezTo>
                  <a:lnTo>
                    <a:pt x="1200" y="99"/>
                  </a:lnTo>
                  <a:cubicBezTo>
                    <a:pt x="1148" y="34"/>
                    <a:pt x="1074" y="0"/>
                    <a:pt x="100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" name="Google Shape;546;p33"/>
            <p:cNvGrpSpPr/>
            <p:nvPr/>
          </p:nvGrpSpPr>
          <p:grpSpPr>
            <a:xfrm>
              <a:off x="556725" y="832334"/>
              <a:ext cx="3148535" cy="3601316"/>
              <a:chOff x="556725" y="832334"/>
              <a:chExt cx="3148535" cy="3601316"/>
            </a:xfrm>
          </p:grpSpPr>
          <p:sp>
            <p:nvSpPr>
              <p:cNvPr id="547" name="Google Shape;547;p33"/>
              <p:cNvSpPr/>
              <p:nvPr/>
            </p:nvSpPr>
            <p:spPr>
              <a:xfrm>
                <a:off x="556725" y="3838150"/>
                <a:ext cx="2424600" cy="595500"/>
              </a:xfrm>
              <a:prstGeom prst="ellipse">
                <a:avLst/>
              </a:prstGeom>
              <a:solidFill>
                <a:srgbClr val="3E285A">
                  <a:alpha val="13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3"/>
              <p:cNvSpPr/>
              <p:nvPr/>
            </p:nvSpPr>
            <p:spPr>
              <a:xfrm>
                <a:off x="914763" y="3436131"/>
                <a:ext cx="371597" cy="62097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7291" extrusionOk="0">
                    <a:moveTo>
                      <a:pt x="0" y="1"/>
                    </a:moveTo>
                    <a:lnTo>
                      <a:pt x="0" y="6332"/>
                    </a:lnTo>
                    <a:lnTo>
                      <a:pt x="4363" y="7290"/>
                    </a:lnTo>
                    <a:lnTo>
                      <a:pt x="4363" y="4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3"/>
              <p:cNvSpPr/>
              <p:nvPr/>
            </p:nvSpPr>
            <p:spPr>
              <a:xfrm>
                <a:off x="908972" y="3430765"/>
                <a:ext cx="383180" cy="631706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7417" extrusionOk="0">
                    <a:moveTo>
                      <a:pt x="131" y="132"/>
                    </a:moveTo>
                    <a:lnTo>
                      <a:pt x="4389" y="608"/>
                    </a:lnTo>
                    <a:lnTo>
                      <a:pt x="4389" y="7285"/>
                    </a:lnTo>
                    <a:lnTo>
                      <a:pt x="131" y="6348"/>
                    </a:lnTo>
                    <a:lnTo>
                      <a:pt x="131" y="132"/>
                    </a:lnTo>
                    <a:close/>
                    <a:moveTo>
                      <a:pt x="0" y="1"/>
                    </a:moveTo>
                    <a:lnTo>
                      <a:pt x="0" y="64"/>
                    </a:lnTo>
                    <a:lnTo>
                      <a:pt x="0" y="6437"/>
                    </a:lnTo>
                    <a:lnTo>
                      <a:pt x="4499" y="7416"/>
                    </a:lnTo>
                    <a:lnTo>
                      <a:pt x="4499" y="5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1286270" y="3335802"/>
                <a:ext cx="530013" cy="72130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8469" extrusionOk="0">
                    <a:moveTo>
                      <a:pt x="6222" y="0"/>
                    </a:moveTo>
                    <a:lnTo>
                      <a:pt x="1" y="1661"/>
                    </a:lnTo>
                    <a:lnTo>
                      <a:pt x="22" y="8468"/>
                    </a:lnTo>
                    <a:lnTo>
                      <a:pt x="6222" y="6725"/>
                    </a:lnTo>
                    <a:lnTo>
                      <a:pt x="62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1282693" y="3328648"/>
                <a:ext cx="537167" cy="73603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8642" extrusionOk="0">
                    <a:moveTo>
                      <a:pt x="6196" y="152"/>
                    </a:moveTo>
                    <a:lnTo>
                      <a:pt x="6196" y="6761"/>
                    </a:lnTo>
                    <a:lnTo>
                      <a:pt x="132" y="8484"/>
                    </a:lnTo>
                    <a:lnTo>
                      <a:pt x="111" y="1786"/>
                    </a:lnTo>
                    <a:lnTo>
                      <a:pt x="6196" y="152"/>
                    </a:lnTo>
                    <a:close/>
                    <a:moveTo>
                      <a:pt x="6306" y="1"/>
                    </a:moveTo>
                    <a:lnTo>
                      <a:pt x="1" y="1703"/>
                    </a:lnTo>
                    <a:lnTo>
                      <a:pt x="1" y="1745"/>
                    </a:lnTo>
                    <a:lnTo>
                      <a:pt x="1" y="8642"/>
                    </a:lnTo>
                    <a:lnTo>
                      <a:pt x="6306" y="6850"/>
                    </a:lnTo>
                    <a:lnTo>
                      <a:pt x="63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3"/>
              <p:cNvSpPr/>
              <p:nvPr/>
            </p:nvSpPr>
            <p:spPr>
              <a:xfrm>
                <a:off x="914763" y="3287597"/>
                <a:ext cx="901524" cy="189674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7" extrusionOk="0">
                    <a:moveTo>
                      <a:pt x="6656" y="1"/>
                    </a:moveTo>
                    <a:lnTo>
                      <a:pt x="0" y="1745"/>
                    </a:lnTo>
                    <a:lnTo>
                      <a:pt x="4363" y="2227"/>
                    </a:lnTo>
                    <a:lnTo>
                      <a:pt x="10584" y="566"/>
                    </a:lnTo>
                    <a:lnTo>
                      <a:pt x="6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3"/>
              <p:cNvSpPr/>
              <p:nvPr/>
            </p:nvSpPr>
            <p:spPr>
              <a:xfrm>
                <a:off x="912975" y="3281805"/>
                <a:ext cx="905102" cy="200831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2358" extrusionOk="0">
                    <a:moveTo>
                      <a:pt x="6677" y="111"/>
                    </a:moveTo>
                    <a:lnTo>
                      <a:pt x="10322" y="634"/>
                    </a:lnTo>
                    <a:lnTo>
                      <a:pt x="4384" y="2253"/>
                    </a:lnTo>
                    <a:lnTo>
                      <a:pt x="325" y="1792"/>
                    </a:lnTo>
                    <a:lnTo>
                      <a:pt x="6677" y="111"/>
                    </a:lnTo>
                    <a:close/>
                    <a:moveTo>
                      <a:pt x="6657" y="1"/>
                    </a:moveTo>
                    <a:lnTo>
                      <a:pt x="0" y="1750"/>
                    </a:lnTo>
                    <a:lnTo>
                      <a:pt x="21" y="1860"/>
                    </a:lnTo>
                    <a:lnTo>
                      <a:pt x="4384" y="2357"/>
                    </a:lnTo>
                    <a:lnTo>
                      <a:pt x="10626" y="682"/>
                    </a:lnTo>
                    <a:lnTo>
                      <a:pt x="10605" y="572"/>
                    </a:lnTo>
                    <a:lnTo>
                      <a:pt x="665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3"/>
              <p:cNvSpPr/>
              <p:nvPr/>
            </p:nvSpPr>
            <p:spPr>
              <a:xfrm>
                <a:off x="1877257" y="4176077"/>
                <a:ext cx="585714" cy="105866"/>
              </a:xfrm>
              <a:custGeom>
                <a:avLst/>
                <a:gdLst/>
                <a:ahLst/>
                <a:cxnLst/>
                <a:rect l="l" t="t" r="r" b="b"/>
                <a:pathLst>
                  <a:path w="6877" h="1243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22" y="1"/>
                      <a:pt x="1" y="394"/>
                      <a:pt x="131" y="524"/>
                    </a:cubicBezTo>
                    <a:cubicBezTo>
                      <a:pt x="262" y="655"/>
                      <a:pt x="1750" y="1111"/>
                      <a:pt x="1964" y="1111"/>
                    </a:cubicBezTo>
                    <a:cubicBezTo>
                      <a:pt x="2163" y="1111"/>
                      <a:pt x="2184" y="828"/>
                      <a:pt x="2294" y="828"/>
                    </a:cubicBezTo>
                    <a:cubicBezTo>
                      <a:pt x="2422" y="828"/>
                      <a:pt x="4253" y="1243"/>
                      <a:pt x="5192" y="1243"/>
                    </a:cubicBezTo>
                    <a:cubicBezTo>
                      <a:pt x="5215" y="1243"/>
                      <a:pt x="5237" y="1242"/>
                      <a:pt x="5258" y="1242"/>
                    </a:cubicBezTo>
                    <a:cubicBezTo>
                      <a:pt x="6201" y="1221"/>
                      <a:pt x="6484" y="938"/>
                      <a:pt x="6678" y="718"/>
                    </a:cubicBezTo>
                    <a:cubicBezTo>
                      <a:pt x="6856" y="524"/>
                      <a:pt x="6877" y="236"/>
                      <a:pt x="6877" y="236"/>
                    </a:cubicBezTo>
                    <a:lnTo>
                      <a:pt x="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1873680" y="4170285"/>
                <a:ext cx="594657" cy="117364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1378" extrusionOk="0">
                    <a:moveTo>
                      <a:pt x="132" y="111"/>
                    </a:moveTo>
                    <a:lnTo>
                      <a:pt x="6830" y="352"/>
                    </a:lnTo>
                    <a:cubicBezTo>
                      <a:pt x="6830" y="414"/>
                      <a:pt x="6830" y="592"/>
                      <a:pt x="6678" y="744"/>
                    </a:cubicBezTo>
                    <a:cubicBezTo>
                      <a:pt x="6589" y="854"/>
                      <a:pt x="6458" y="985"/>
                      <a:pt x="6264" y="1069"/>
                    </a:cubicBezTo>
                    <a:cubicBezTo>
                      <a:pt x="6065" y="1179"/>
                      <a:pt x="5761" y="1247"/>
                      <a:pt x="5300" y="1268"/>
                    </a:cubicBezTo>
                    <a:cubicBezTo>
                      <a:pt x="4845" y="1268"/>
                      <a:pt x="4148" y="1158"/>
                      <a:pt x="3536" y="1048"/>
                    </a:cubicBezTo>
                    <a:cubicBezTo>
                      <a:pt x="3232" y="1006"/>
                      <a:pt x="2944" y="938"/>
                      <a:pt x="2729" y="896"/>
                    </a:cubicBezTo>
                    <a:cubicBezTo>
                      <a:pt x="2640" y="896"/>
                      <a:pt x="2551" y="875"/>
                      <a:pt x="2488" y="854"/>
                    </a:cubicBezTo>
                    <a:cubicBezTo>
                      <a:pt x="2399" y="854"/>
                      <a:pt x="2378" y="828"/>
                      <a:pt x="2336" y="828"/>
                    </a:cubicBezTo>
                    <a:cubicBezTo>
                      <a:pt x="2289" y="828"/>
                      <a:pt x="2247" y="875"/>
                      <a:pt x="2226" y="896"/>
                    </a:cubicBezTo>
                    <a:cubicBezTo>
                      <a:pt x="2205" y="938"/>
                      <a:pt x="2184" y="959"/>
                      <a:pt x="2158" y="1006"/>
                    </a:cubicBezTo>
                    <a:cubicBezTo>
                      <a:pt x="2137" y="1027"/>
                      <a:pt x="2116" y="1069"/>
                      <a:pt x="2095" y="1090"/>
                    </a:cubicBezTo>
                    <a:cubicBezTo>
                      <a:pt x="2074" y="1116"/>
                      <a:pt x="2054" y="1116"/>
                      <a:pt x="2006" y="1116"/>
                    </a:cubicBezTo>
                    <a:lnTo>
                      <a:pt x="1875" y="1116"/>
                    </a:lnTo>
                    <a:cubicBezTo>
                      <a:pt x="1813" y="1090"/>
                      <a:pt x="1745" y="1069"/>
                      <a:pt x="1661" y="1048"/>
                    </a:cubicBezTo>
                    <a:cubicBezTo>
                      <a:pt x="1483" y="1006"/>
                      <a:pt x="1289" y="938"/>
                      <a:pt x="1069" y="875"/>
                    </a:cubicBezTo>
                    <a:cubicBezTo>
                      <a:pt x="875" y="807"/>
                      <a:pt x="676" y="744"/>
                      <a:pt x="503" y="697"/>
                    </a:cubicBezTo>
                    <a:cubicBezTo>
                      <a:pt x="435" y="655"/>
                      <a:pt x="352" y="634"/>
                      <a:pt x="304" y="613"/>
                    </a:cubicBezTo>
                    <a:cubicBezTo>
                      <a:pt x="263" y="592"/>
                      <a:pt x="221" y="566"/>
                      <a:pt x="221" y="545"/>
                    </a:cubicBezTo>
                    <a:cubicBezTo>
                      <a:pt x="173" y="503"/>
                      <a:pt x="132" y="393"/>
                      <a:pt x="132" y="263"/>
                    </a:cubicBezTo>
                    <a:lnTo>
                      <a:pt x="132" y="111"/>
                    </a:lnTo>
                    <a:close/>
                    <a:moveTo>
                      <a:pt x="22" y="1"/>
                    </a:moveTo>
                    <a:lnTo>
                      <a:pt x="22" y="43"/>
                    </a:lnTo>
                    <a:cubicBezTo>
                      <a:pt x="22" y="43"/>
                      <a:pt x="1" y="153"/>
                      <a:pt x="22" y="283"/>
                    </a:cubicBezTo>
                    <a:cubicBezTo>
                      <a:pt x="22" y="414"/>
                      <a:pt x="43" y="545"/>
                      <a:pt x="132" y="634"/>
                    </a:cubicBezTo>
                    <a:cubicBezTo>
                      <a:pt x="173" y="655"/>
                      <a:pt x="194" y="676"/>
                      <a:pt x="263" y="697"/>
                    </a:cubicBezTo>
                    <a:cubicBezTo>
                      <a:pt x="304" y="744"/>
                      <a:pt x="393" y="765"/>
                      <a:pt x="456" y="786"/>
                    </a:cubicBezTo>
                    <a:cubicBezTo>
                      <a:pt x="634" y="854"/>
                      <a:pt x="828" y="917"/>
                      <a:pt x="1048" y="985"/>
                    </a:cubicBezTo>
                    <a:cubicBezTo>
                      <a:pt x="1242" y="1048"/>
                      <a:pt x="1462" y="1116"/>
                      <a:pt x="1635" y="1158"/>
                    </a:cubicBezTo>
                    <a:cubicBezTo>
                      <a:pt x="1724" y="1179"/>
                      <a:pt x="1792" y="1200"/>
                      <a:pt x="1855" y="1221"/>
                    </a:cubicBezTo>
                    <a:cubicBezTo>
                      <a:pt x="1923" y="1221"/>
                      <a:pt x="1965" y="1247"/>
                      <a:pt x="2006" y="1247"/>
                    </a:cubicBezTo>
                    <a:cubicBezTo>
                      <a:pt x="2074" y="1221"/>
                      <a:pt x="2116" y="1200"/>
                      <a:pt x="2158" y="1179"/>
                    </a:cubicBezTo>
                    <a:cubicBezTo>
                      <a:pt x="2205" y="1137"/>
                      <a:pt x="2226" y="1090"/>
                      <a:pt x="2247" y="1069"/>
                    </a:cubicBezTo>
                    <a:cubicBezTo>
                      <a:pt x="2289" y="1027"/>
                      <a:pt x="2289" y="985"/>
                      <a:pt x="2315" y="959"/>
                    </a:cubicBezTo>
                    <a:lnTo>
                      <a:pt x="2336" y="938"/>
                    </a:lnTo>
                    <a:cubicBezTo>
                      <a:pt x="2336" y="938"/>
                      <a:pt x="2399" y="959"/>
                      <a:pt x="2467" y="959"/>
                    </a:cubicBezTo>
                    <a:cubicBezTo>
                      <a:pt x="2530" y="985"/>
                      <a:pt x="2619" y="1006"/>
                      <a:pt x="2708" y="1027"/>
                    </a:cubicBezTo>
                    <a:cubicBezTo>
                      <a:pt x="2923" y="1048"/>
                      <a:pt x="3206" y="1116"/>
                      <a:pt x="3515" y="1158"/>
                    </a:cubicBezTo>
                    <a:cubicBezTo>
                      <a:pt x="4122" y="1268"/>
                      <a:pt x="4845" y="1378"/>
                      <a:pt x="5300" y="1378"/>
                    </a:cubicBezTo>
                    <a:cubicBezTo>
                      <a:pt x="5782" y="1352"/>
                      <a:pt x="6086" y="1289"/>
                      <a:pt x="6306" y="1179"/>
                    </a:cubicBezTo>
                    <a:cubicBezTo>
                      <a:pt x="6547" y="1069"/>
                      <a:pt x="6657" y="938"/>
                      <a:pt x="6767" y="828"/>
                    </a:cubicBezTo>
                    <a:cubicBezTo>
                      <a:pt x="6961" y="592"/>
                      <a:pt x="6981" y="304"/>
                      <a:pt x="6981" y="304"/>
                    </a:cubicBezTo>
                    <a:lnTo>
                      <a:pt x="6981" y="24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3"/>
              <p:cNvSpPr/>
              <p:nvPr/>
            </p:nvSpPr>
            <p:spPr>
              <a:xfrm>
                <a:off x="1860734" y="3956341"/>
                <a:ext cx="607603" cy="308571"/>
              </a:xfrm>
              <a:custGeom>
                <a:avLst/>
                <a:gdLst/>
                <a:ahLst/>
                <a:cxnLst/>
                <a:rect l="l" t="t" r="r" b="b"/>
                <a:pathLst>
                  <a:path w="7134" h="3623" extrusionOk="0">
                    <a:moveTo>
                      <a:pt x="1008" y="1"/>
                    </a:moveTo>
                    <a:cubicBezTo>
                      <a:pt x="811" y="1"/>
                      <a:pt x="562" y="52"/>
                      <a:pt x="373" y="266"/>
                    </a:cubicBezTo>
                    <a:cubicBezTo>
                      <a:pt x="1" y="680"/>
                      <a:pt x="153" y="2293"/>
                      <a:pt x="216" y="2555"/>
                    </a:cubicBezTo>
                    <a:cubicBezTo>
                      <a:pt x="281" y="2830"/>
                      <a:pt x="1816" y="3238"/>
                      <a:pt x="2201" y="3238"/>
                    </a:cubicBezTo>
                    <a:cubicBezTo>
                      <a:pt x="2219" y="3238"/>
                      <a:pt x="2235" y="3237"/>
                      <a:pt x="2247" y="3235"/>
                    </a:cubicBezTo>
                    <a:cubicBezTo>
                      <a:pt x="2370" y="3204"/>
                      <a:pt x="2444" y="3187"/>
                      <a:pt x="2515" y="3187"/>
                    </a:cubicBezTo>
                    <a:cubicBezTo>
                      <a:pt x="2596" y="3187"/>
                      <a:pt x="2673" y="3209"/>
                      <a:pt x="2813" y="3256"/>
                    </a:cubicBezTo>
                    <a:cubicBezTo>
                      <a:pt x="3042" y="3329"/>
                      <a:pt x="4567" y="3622"/>
                      <a:pt x="5575" y="3622"/>
                    </a:cubicBezTo>
                    <a:cubicBezTo>
                      <a:pt x="5721" y="3622"/>
                      <a:pt x="5857" y="3616"/>
                      <a:pt x="5976" y="3602"/>
                    </a:cubicBezTo>
                    <a:cubicBezTo>
                      <a:pt x="6919" y="3497"/>
                      <a:pt x="7023" y="2947"/>
                      <a:pt x="7071" y="2712"/>
                    </a:cubicBezTo>
                    <a:cubicBezTo>
                      <a:pt x="7133" y="2471"/>
                      <a:pt x="7133" y="1769"/>
                      <a:pt x="6830" y="1465"/>
                    </a:cubicBezTo>
                    <a:cubicBezTo>
                      <a:pt x="6547" y="1162"/>
                      <a:pt x="4887" y="659"/>
                      <a:pt x="4536" y="528"/>
                    </a:cubicBezTo>
                    <a:cubicBezTo>
                      <a:pt x="4190" y="376"/>
                      <a:pt x="4122" y="329"/>
                      <a:pt x="3709" y="135"/>
                    </a:cubicBezTo>
                    <a:cubicBezTo>
                      <a:pt x="3522" y="41"/>
                      <a:pt x="3010" y="16"/>
                      <a:pt x="2509" y="16"/>
                    </a:cubicBezTo>
                    <a:cubicBezTo>
                      <a:pt x="1954" y="16"/>
                      <a:pt x="1411" y="46"/>
                      <a:pt x="1331" y="46"/>
                    </a:cubicBezTo>
                    <a:cubicBezTo>
                      <a:pt x="1331" y="46"/>
                      <a:pt x="1193" y="1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1866100" y="3950891"/>
                <a:ext cx="606240" cy="319217"/>
              </a:xfrm>
              <a:custGeom>
                <a:avLst/>
                <a:gdLst/>
                <a:ahLst/>
                <a:cxnLst/>
                <a:rect l="l" t="t" r="r" b="b"/>
                <a:pathLst>
                  <a:path w="7118" h="3748" extrusionOk="0">
                    <a:moveTo>
                      <a:pt x="938" y="110"/>
                    </a:moveTo>
                    <a:cubicBezTo>
                      <a:pt x="1116" y="110"/>
                      <a:pt x="1247" y="178"/>
                      <a:pt x="1247" y="178"/>
                    </a:cubicBezTo>
                    <a:lnTo>
                      <a:pt x="1268" y="178"/>
                    </a:lnTo>
                    <a:cubicBezTo>
                      <a:pt x="1357" y="157"/>
                      <a:pt x="1834" y="131"/>
                      <a:pt x="2357" y="131"/>
                    </a:cubicBezTo>
                    <a:cubicBezTo>
                      <a:pt x="2619" y="131"/>
                      <a:pt x="2902" y="131"/>
                      <a:pt x="3122" y="157"/>
                    </a:cubicBezTo>
                    <a:cubicBezTo>
                      <a:pt x="3342" y="178"/>
                      <a:pt x="3536" y="199"/>
                      <a:pt x="3625" y="241"/>
                    </a:cubicBezTo>
                    <a:cubicBezTo>
                      <a:pt x="4017" y="440"/>
                      <a:pt x="4106" y="482"/>
                      <a:pt x="4452" y="634"/>
                    </a:cubicBezTo>
                    <a:cubicBezTo>
                      <a:pt x="4630" y="702"/>
                      <a:pt x="5128" y="875"/>
                      <a:pt x="5630" y="1047"/>
                    </a:cubicBezTo>
                    <a:cubicBezTo>
                      <a:pt x="5871" y="1137"/>
                      <a:pt x="6112" y="1246"/>
                      <a:pt x="6306" y="1336"/>
                    </a:cubicBezTo>
                    <a:cubicBezTo>
                      <a:pt x="6526" y="1419"/>
                      <a:pt x="6678" y="1508"/>
                      <a:pt x="6725" y="1571"/>
                    </a:cubicBezTo>
                    <a:cubicBezTo>
                      <a:pt x="6856" y="1702"/>
                      <a:pt x="6940" y="1943"/>
                      <a:pt x="6960" y="2184"/>
                    </a:cubicBezTo>
                    <a:cubicBezTo>
                      <a:pt x="7008" y="2425"/>
                      <a:pt x="6987" y="2645"/>
                      <a:pt x="6960" y="2749"/>
                    </a:cubicBezTo>
                    <a:cubicBezTo>
                      <a:pt x="6940" y="2880"/>
                      <a:pt x="6898" y="3058"/>
                      <a:pt x="6746" y="3231"/>
                    </a:cubicBezTo>
                    <a:cubicBezTo>
                      <a:pt x="6615" y="3404"/>
                      <a:pt x="6374" y="3561"/>
                      <a:pt x="5913" y="3624"/>
                    </a:cubicBezTo>
                    <a:cubicBezTo>
                      <a:pt x="5814" y="3633"/>
                      <a:pt x="5702" y="3637"/>
                      <a:pt x="5581" y="3637"/>
                    </a:cubicBezTo>
                    <a:cubicBezTo>
                      <a:pt x="5146" y="3637"/>
                      <a:pt x="4592" y="3584"/>
                      <a:pt x="4080" y="3514"/>
                    </a:cubicBezTo>
                    <a:cubicBezTo>
                      <a:pt x="3776" y="3472"/>
                      <a:pt x="3473" y="3404"/>
                      <a:pt x="3232" y="3362"/>
                    </a:cubicBezTo>
                    <a:cubicBezTo>
                      <a:pt x="2991" y="3320"/>
                      <a:pt x="2818" y="3273"/>
                      <a:pt x="2771" y="3252"/>
                    </a:cubicBezTo>
                    <a:cubicBezTo>
                      <a:pt x="2640" y="3210"/>
                      <a:pt x="2559" y="3195"/>
                      <a:pt x="2475" y="3195"/>
                    </a:cubicBezTo>
                    <a:cubicBezTo>
                      <a:pt x="2391" y="3195"/>
                      <a:pt x="2305" y="3210"/>
                      <a:pt x="2163" y="3231"/>
                    </a:cubicBezTo>
                    <a:lnTo>
                      <a:pt x="2012" y="3231"/>
                    </a:lnTo>
                    <a:cubicBezTo>
                      <a:pt x="1944" y="3231"/>
                      <a:pt x="1855" y="3210"/>
                      <a:pt x="1771" y="3189"/>
                    </a:cubicBezTo>
                    <a:cubicBezTo>
                      <a:pt x="1572" y="3168"/>
                      <a:pt x="1331" y="3100"/>
                      <a:pt x="1095" y="3038"/>
                    </a:cubicBezTo>
                    <a:cubicBezTo>
                      <a:pt x="875" y="2969"/>
                      <a:pt x="655" y="2880"/>
                      <a:pt x="482" y="2797"/>
                    </a:cubicBezTo>
                    <a:cubicBezTo>
                      <a:pt x="393" y="2776"/>
                      <a:pt x="331" y="2729"/>
                      <a:pt x="283" y="2687"/>
                    </a:cubicBezTo>
                    <a:cubicBezTo>
                      <a:pt x="242" y="2666"/>
                      <a:pt x="221" y="2619"/>
                      <a:pt x="200" y="2619"/>
                    </a:cubicBezTo>
                    <a:cubicBezTo>
                      <a:pt x="179" y="2488"/>
                      <a:pt x="132" y="2011"/>
                      <a:pt x="132" y="1529"/>
                    </a:cubicBezTo>
                    <a:cubicBezTo>
                      <a:pt x="132" y="1288"/>
                      <a:pt x="132" y="1027"/>
                      <a:pt x="179" y="833"/>
                    </a:cubicBezTo>
                    <a:cubicBezTo>
                      <a:pt x="200" y="613"/>
                      <a:pt x="262" y="440"/>
                      <a:pt x="352" y="351"/>
                    </a:cubicBezTo>
                    <a:cubicBezTo>
                      <a:pt x="524" y="178"/>
                      <a:pt x="744" y="110"/>
                      <a:pt x="938" y="110"/>
                    </a:cubicBezTo>
                    <a:close/>
                    <a:moveTo>
                      <a:pt x="917" y="0"/>
                    </a:moveTo>
                    <a:cubicBezTo>
                      <a:pt x="723" y="0"/>
                      <a:pt x="462" y="68"/>
                      <a:pt x="262" y="288"/>
                    </a:cubicBezTo>
                    <a:cubicBezTo>
                      <a:pt x="153" y="393"/>
                      <a:pt x="90" y="592"/>
                      <a:pt x="69" y="812"/>
                    </a:cubicBezTo>
                    <a:cubicBezTo>
                      <a:pt x="22" y="1027"/>
                      <a:pt x="1" y="1288"/>
                      <a:pt x="1" y="1529"/>
                    </a:cubicBezTo>
                    <a:cubicBezTo>
                      <a:pt x="1" y="2011"/>
                      <a:pt x="69" y="2488"/>
                      <a:pt x="90" y="2645"/>
                    </a:cubicBezTo>
                    <a:cubicBezTo>
                      <a:pt x="111" y="2708"/>
                      <a:pt x="153" y="2749"/>
                      <a:pt x="221" y="2797"/>
                    </a:cubicBezTo>
                    <a:cubicBezTo>
                      <a:pt x="262" y="2818"/>
                      <a:pt x="352" y="2859"/>
                      <a:pt x="441" y="2907"/>
                    </a:cubicBezTo>
                    <a:cubicBezTo>
                      <a:pt x="613" y="2990"/>
                      <a:pt x="833" y="3079"/>
                      <a:pt x="1069" y="3142"/>
                    </a:cubicBezTo>
                    <a:cubicBezTo>
                      <a:pt x="1310" y="3210"/>
                      <a:pt x="1551" y="3273"/>
                      <a:pt x="1750" y="3299"/>
                    </a:cubicBezTo>
                    <a:cubicBezTo>
                      <a:pt x="1834" y="3320"/>
                      <a:pt x="1923" y="3341"/>
                      <a:pt x="2012" y="3341"/>
                    </a:cubicBezTo>
                    <a:cubicBezTo>
                      <a:pt x="2043" y="3352"/>
                      <a:pt x="2076" y="3357"/>
                      <a:pt x="2106" y="3357"/>
                    </a:cubicBezTo>
                    <a:cubicBezTo>
                      <a:pt x="2136" y="3357"/>
                      <a:pt x="2163" y="3352"/>
                      <a:pt x="2184" y="3341"/>
                    </a:cubicBezTo>
                    <a:cubicBezTo>
                      <a:pt x="2329" y="3320"/>
                      <a:pt x="2399" y="3303"/>
                      <a:pt x="2469" y="3303"/>
                    </a:cubicBezTo>
                    <a:cubicBezTo>
                      <a:pt x="2535" y="3303"/>
                      <a:pt x="2601" y="3319"/>
                      <a:pt x="2729" y="3362"/>
                    </a:cubicBezTo>
                    <a:cubicBezTo>
                      <a:pt x="2818" y="3404"/>
                      <a:pt x="2970" y="3430"/>
                      <a:pt x="3211" y="3472"/>
                    </a:cubicBezTo>
                    <a:cubicBezTo>
                      <a:pt x="3452" y="3535"/>
                      <a:pt x="3756" y="3582"/>
                      <a:pt x="4080" y="3624"/>
                    </a:cubicBezTo>
                    <a:cubicBezTo>
                      <a:pt x="4576" y="3694"/>
                      <a:pt x="5126" y="3747"/>
                      <a:pt x="5570" y="3747"/>
                    </a:cubicBezTo>
                    <a:cubicBezTo>
                      <a:pt x="5694" y="3747"/>
                      <a:pt x="5809" y="3743"/>
                      <a:pt x="5913" y="3734"/>
                    </a:cubicBezTo>
                    <a:cubicBezTo>
                      <a:pt x="6395" y="3666"/>
                      <a:pt x="6678" y="3493"/>
                      <a:pt x="6830" y="3299"/>
                    </a:cubicBezTo>
                    <a:cubicBezTo>
                      <a:pt x="7008" y="3100"/>
                      <a:pt x="7050" y="2907"/>
                      <a:pt x="7070" y="2776"/>
                    </a:cubicBezTo>
                    <a:cubicBezTo>
                      <a:pt x="7091" y="2645"/>
                      <a:pt x="7118" y="2425"/>
                      <a:pt x="7070" y="2163"/>
                    </a:cubicBezTo>
                    <a:cubicBezTo>
                      <a:pt x="7050" y="1922"/>
                      <a:pt x="6960" y="1660"/>
                      <a:pt x="6809" y="1487"/>
                    </a:cubicBezTo>
                    <a:cubicBezTo>
                      <a:pt x="6725" y="1398"/>
                      <a:pt x="6568" y="1309"/>
                      <a:pt x="6374" y="1226"/>
                    </a:cubicBezTo>
                    <a:cubicBezTo>
                      <a:pt x="6154" y="1137"/>
                      <a:pt x="5913" y="1027"/>
                      <a:pt x="5651" y="943"/>
                    </a:cubicBezTo>
                    <a:cubicBezTo>
                      <a:pt x="5175" y="765"/>
                      <a:pt x="4651" y="592"/>
                      <a:pt x="4499" y="524"/>
                    </a:cubicBezTo>
                    <a:cubicBezTo>
                      <a:pt x="4148" y="393"/>
                      <a:pt x="4080" y="330"/>
                      <a:pt x="3666" y="157"/>
                    </a:cubicBezTo>
                    <a:cubicBezTo>
                      <a:pt x="3557" y="89"/>
                      <a:pt x="3363" y="68"/>
                      <a:pt x="3122" y="47"/>
                    </a:cubicBezTo>
                    <a:cubicBezTo>
                      <a:pt x="2902" y="26"/>
                      <a:pt x="2619" y="26"/>
                      <a:pt x="2357" y="26"/>
                    </a:cubicBezTo>
                    <a:cubicBezTo>
                      <a:pt x="1834" y="26"/>
                      <a:pt x="1357" y="47"/>
                      <a:pt x="1268" y="68"/>
                    </a:cubicBezTo>
                    <a:cubicBezTo>
                      <a:pt x="1268" y="47"/>
                      <a:pt x="1116" y="0"/>
                      <a:pt x="91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1884837" y="3895105"/>
                <a:ext cx="282424" cy="168637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1980" extrusionOk="0">
                    <a:moveTo>
                      <a:pt x="3316" y="0"/>
                    </a:moveTo>
                    <a:lnTo>
                      <a:pt x="111" y="131"/>
                    </a:lnTo>
                    <a:lnTo>
                      <a:pt x="1" y="1268"/>
                    </a:lnTo>
                    <a:cubicBezTo>
                      <a:pt x="1" y="1268"/>
                      <a:pt x="173" y="1661"/>
                      <a:pt x="676" y="1901"/>
                    </a:cubicBezTo>
                    <a:cubicBezTo>
                      <a:pt x="797" y="1957"/>
                      <a:pt x="924" y="1980"/>
                      <a:pt x="1054" y="1980"/>
                    </a:cubicBezTo>
                    <a:cubicBezTo>
                      <a:pt x="1441" y="1980"/>
                      <a:pt x="1860" y="1774"/>
                      <a:pt x="2268" y="1598"/>
                    </a:cubicBezTo>
                    <a:cubicBezTo>
                      <a:pt x="2714" y="1393"/>
                      <a:pt x="3100" y="1377"/>
                      <a:pt x="3204" y="1377"/>
                    </a:cubicBezTo>
                    <a:cubicBezTo>
                      <a:pt x="3222" y="1377"/>
                      <a:pt x="3232" y="1378"/>
                      <a:pt x="3232" y="1378"/>
                    </a:cubicBezTo>
                    <a:lnTo>
                      <a:pt x="3316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1881260" y="3891528"/>
                <a:ext cx="291792" cy="176387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071" extrusionOk="0">
                    <a:moveTo>
                      <a:pt x="3295" y="111"/>
                    </a:moveTo>
                    <a:lnTo>
                      <a:pt x="3227" y="1378"/>
                    </a:lnTo>
                    <a:cubicBezTo>
                      <a:pt x="3143" y="1378"/>
                      <a:pt x="2771" y="1378"/>
                      <a:pt x="2289" y="1593"/>
                    </a:cubicBezTo>
                    <a:cubicBezTo>
                      <a:pt x="2027" y="1703"/>
                      <a:pt x="1745" y="1834"/>
                      <a:pt x="1483" y="1902"/>
                    </a:cubicBezTo>
                    <a:cubicBezTo>
                      <a:pt x="1354" y="1933"/>
                      <a:pt x="1225" y="1953"/>
                      <a:pt x="1101" y="1953"/>
                    </a:cubicBezTo>
                    <a:cubicBezTo>
                      <a:pt x="973" y="1953"/>
                      <a:pt x="851" y="1931"/>
                      <a:pt x="739" y="1875"/>
                    </a:cubicBezTo>
                    <a:cubicBezTo>
                      <a:pt x="263" y="1661"/>
                      <a:pt x="105" y="1310"/>
                      <a:pt x="105" y="1289"/>
                    </a:cubicBezTo>
                    <a:lnTo>
                      <a:pt x="194" y="241"/>
                    </a:lnTo>
                    <a:lnTo>
                      <a:pt x="3295" y="111"/>
                    </a:lnTo>
                    <a:close/>
                    <a:moveTo>
                      <a:pt x="3358" y="1"/>
                    </a:moveTo>
                    <a:lnTo>
                      <a:pt x="84" y="132"/>
                    </a:lnTo>
                    <a:lnTo>
                      <a:pt x="1" y="1310"/>
                    </a:lnTo>
                    <a:lnTo>
                      <a:pt x="1" y="1331"/>
                    </a:lnTo>
                    <a:cubicBezTo>
                      <a:pt x="1" y="1331"/>
                      <a:pt x="174" y="1744"/>
                      <a:pt x="697" y="1985"/>
                    </a:cubicBezTo>
                    <a:cubicBezTo>
                      <a:pt x="835" y="2043"/>
                      <a:pt x="979" y="2071"/>
                      <a:pt x="1122" y="2071"/>
                    </a:cubicBezTo>
                    <a:cubicBezTo>
                      <a:pt x="1251" y="2071"/>
                      <a:pt x="1380" y="2049"/>
                      <a:pt x="1504" y="2006"/>
                    </a:cubicBezTo>
                    <a:cubicBezTo>
                      <a:pt x="1786" y="1943"/>
                      <a:pt x="2069" y="1813"/>
                      <a:pt x="2331" y="1682"/>
                    </a:cubicBezTo>
                    <a:cubicBezTo>
                      <a:pt x="2771" y="1497"/>
                      <a:pt x="3137" y="1482"/>
                      <a:pt x="3243" y="1482"/>
                    </a:cubicBezTo>
                    <a:cubicBezTo>
                      <a:pt x="3263" y="1482"/>
                      <a:pt x="3274" y="1483"/>
                      <a:pt x="3274" y="1483"/>
                    </a:cubicBezTo>
                    <a:lnTo>
                      <a:pt x="3337" y="1483"/>
                    </a:lnTo>
                    <a:lnTo>
                      <a:pt x="342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1427650" y="4240805"/>
                <a:ext cx="583500" cy="155350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1824" extrusionOk="0">
                    <a:moveTo>
                      <a:pt x="64" y="0"/>
                    </a:moveTo>
                    <a:cubicBezTo>
                      <a:pt x="64" y="0"/>
                      <a:pt x="1" y="393"/>
                      <a:pt x="111" y="550"/>
                    </a:cubicBezTo>
                    <a:cubicBezTo>
                      <a:pt x="242" y="681"/>
                      <a:pt x="1661" y="1309"/>
                      <a:pt x="1876" y="1309"/>
                    </a:cubicBezTo>
                    <a:cubicBezTo>
                      <a:pt x="1885" y="1310"/>
                      <a:pt x="1894" y="1311"/>
                      <a:pt x="1903" y="1311"/>
                    </a:cubicBezTo>
                    <a:cubicBezTo>
                      <a:pt x="2090" y="1311"/>
                      <a:pt x="2138" y="1072"/>
                      <a:pt x="2233" y="1072"/>
                    </a:cubicBezTo>
                    <a:cubicBezTo>
                      <a:pt x="2238" y="1072"/>
                      <a:pt x="2243" y="1073"/>
                      <a:pt x="2247" y="1074"/>
                    </a:cubicBezTo>
                    <a:cubicBezTo>
                      <a:pt x="2357" y="1074"/>
                      <a:pt x="4211" y="1728"/>
                      <a:pt x="5149" y="1812"/>
                    </a:cubicBezTo>
                    <a:cubicBezTo>
                      <a:pt x="5250" y="1820"/>
                      <a:pt x="5344" y="1823"/>
                      <a:pt x="5431" y="1823"/>
                    </a:cubicBezTo>
                    <a:cubicBezTo>
                      <a:pt x="6137" y="1823"/>
                      <a:pt x="6419" y="1596"/>
                      <a:pt x="6610" y="1419"/>
                    </a:cubicBezTo>
                    <a:cubicBezTo>
                      <a:pt x="6809" y="1246"/>
                      <a:pt x="6851" y="964"/>
                      <a:pt x="6851" y="964"/>
                    </a:cubicBez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1427650" y="4235439"/>
                <a:ext cx="589291" cy="165145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1939" extrusionOk="0">
                    <a:moveTo>
                      <a:pt x="132" y="131"/>
                    </a:moveTo>
                    <a:lnTo>
                      <a:pt x="6767" y="1090"/>
                    </a:lnTo>
                    <a:cubicBezTo>
                      <a:pt x="6767" y="1137"/>
                      <a:pt x="6720" y="1309"/>
                      <a:pt x="6568" y="1461"/>
                    </a:cubicBezTo>
                    <a:cubicBezTo>
                      <a:pt x="6458" y="1550"/>
                      <a:pt x="6327" y="1660"/>
                      <a:pt x="6133" y="1723"/>
                    </a:cubicBezTo>
                    <a:cubicBezTo>
                      <a:pt x="5972" y="1789"/>
                      <a:pt x="5765" y="1829"/>
                      <a:pt x="5484" y="1829"/>
                    </a:cubicBezTo>
                    <a:cubicBezTo>
                      <a:pt x="5382" y="1829"/>
                      <a:pt x="5271" y="1823"/>
                      <a:pt x="5149" y="1812"/>
                    </a:cubicBezTo>
                    <a:cubicBezTo>
                      <a:pt x="4693" y="1765"/>
                      <a:pt x="3991" y="1592"/>
                      <a:pt x="3405" y="1419"/>
                    </a:cubicBezTo>
                    <a:cubicBezTo>
                      <a:pt x="3101" y="1330"/>
                      <a:pt x="2839" y="1241"/>
                      <a:pt x="2640" y="1179"/>
                    </a:cubicBezTo>
                    <a:cubicBezTo>
                      <a:pt x="2530" y="1158"/>
                      <a:pt x="2446" y="1137"/>
                      <a:pt x="2378" y="1110"/>
                    </a:cubicBezTo>
                    <a:cubicBezTo>
                      <a:pt x="2315" y="1090"/>
                      <a:pt x="2289" y="1069"/>
                      <a:pt x="2247" y="1069"/>
                    </a:cubicBezTo>
                    <a:cubicBezTo>
                      <a:pt x="2206" y="1069"/>
                      <a:pt x="2158" y="1090"/>
                      <a:pt x="2116" y="1137"/>
                    </a:cubicBezTo>
                    <a:cubicBezTo>
                      <a:pt x="2096" y="1158"/>
                      <a:pt x="2075" y="1179"/>
                      <a:pt x="2054" y="1220"/>
                    </a:cubicBezTo>
                    <a:cubicBezTo>
                      <a:pt x="2027" y="1241"/>
                      <a:pt x="2007" y="1289"/>
                      <a:pt x="1965" y="1289"/>
                    </a:cubicBezTo>
                    <a:cubicBezTo>
                      <a:pt x="1944" y="1309"/>
                      <a:pt x="1923" y="1330"/>
                      <a:pt x="1876" y="1330"/>
                    </a:cubicBezTo>
                    <a:cubicBezTo>
                      <a:pt x="1855" y="1330"/>
                      <a:pt x="1813" y="1309"/>
                      <a:pt x="1766" y="1289"/>
                    </a:cubicBezTo>
                    <a:cubicBezTo>
                      <a:pt x="1703" y="1268"/>
                      <a:pt x="1635" y="1241"/>
                      <a:pt x="1551" y="1220"/>
                    </a:cubicBezTo>
                    <a:cubicBezTo>
                      <a:pt x="1373" y="1158"/>
                      <a:pt x="1179" y="1069"/>
                      <a:pt x="980" y="980"/>
                    </a:cubicBezTo>
                    <a:cubicBezTo>
                      <a:pt x="786" y="896"/>
                      <a:pt x="587" y="807"/>
                      <a:pt x="435" y="744"/>
                    </a:cubicBezTo>
                    <a:cubicBezTo>
                      <a:pt x="373" y="697"/>
                      <a:pt x="305" y="655"/>
                      <a:pt x="242" y="634"/>
                    </a:cubicBezTo>
                    <a:cubicBezTo>
                      <a:pt x="195" y="587"/>
                      <a:pt x="174" y="566"/>
                      <a:pt x="153" y="566"/>
                    </a:cubicBezTo>
                    <a:cubicBezTo>
                      <a:pt x="132" y="524"/>
                      <a:pt x="111" y="393"/>
                      <a:pt x="111" y="283"/>
                    </a:cubicBezTo>
                    <a:cubicBezTo>
                      <a:pt x="111" y="194"/>
                      <a:pt x="111" y="152"/>
                      <a:pt x="132" y="131"/>
                    </a:cubicBezTo>
                    <a:close/>
                    <a:moveTo>
                      <a:pt x="22" y="0"/>
                    </a:moveTo>
                    <a:lnTo>
                      <a:pt x="22" y="42"/>
                    </a:lnTo>
                    <a:cubicBezTo>
                      <a:pt x="22" y="42"/>
                      <a:pt x="1" y="152"/>
                      <a:pt x="1" y="283"/>
                    </a:cubicBezTo>
                    <a:cubicBezTo>
                      <a:pt x="1" y="393"/>
                      <a:pt x="1" y="545"/>
                      <a:pt x="90" y="634"/>
                    </a:cubicBezTo>
                    <a:cubicBezTo>
                      <a:pt x="111" y="676"/>
                      <a:pt x="132" y="697"/>
                      <a:pt x="195" y="718"/>
                    </a:cubicBezTo>
                    <a:cubicBezTo>
                      <a:pt x="242" y="765"/>
                      <a:pt x="305" y="786"/>
                      <a:pt x="394" y="828"/>
                    </a:cubicBezTo>
                    <a:cubicBezTo>
                      <a:pt x="545" y="917"/>
                      <a:pt x="744" y="1006"/>
                      <a:pt x="938" y="1090"/>
                    </a:cubicBezTo>
                    <a:cubicBezTo>
                      <a:pt x="1137" y="1179"/>
                      <a:pt x="1331" y="1268"/>
                      <a:pt x="1504" y="1330"/>
                    </a:cubicBezTo>
                    <a:cubicBezTo>
                      <a:pt x="1593" y="1351"/>
                      <a:pt x="1661" y="1372"/>
                      <a:pt x="1724" y="1399"/>
                    </a:cubicBezTo>
                    <a:cubicBezTo>
                      <a:pt x="1792" y="1419"/>
                      <a:pt x="1834" y="1440"/>
                      <a:pt x="1876" y="1440"/>
                    </a:cubicBezTo>
                    <a:cubicBezTo>
                      <a:pt x="1944" y="1440"/>
                      <a:pt x="1986" y="1419"/>
                      <a:pt x="2027" y="1399"/>
                    </a:cubicBezTo>
                    <a:cubicBezTo>
                      <a:pt x="2075" y="1351"/>
                      <a:pt x="2116" y="1330"/>
                      <a:pt x="2137" y="1289"/>
                    </a:cubicBezTo>
                    <a:cubicBezTo>
                      <a:pt x="2158" y="1268"/>
                      <a:pt x="2185" y="1220"/>
                      <a:pt x="2206" y="1200"/>
                    </a:cubicBezTo>
                    <a:cubicBezTo>
                      <a:pt x="2226" y="1179"/>
                      <a:pt x="2226" y="1179"/>
                      <a:pt x="2247" y="1179"/>
                    </a:cubicBezTo>
                    <a:cubicBezTo>
                      <a:pt x="2226" y="1179"/>
                      <a:pt x="2289" y="1200"/>
                      <a:pt x="2357" y="1220"/>
                    </a:cubicBezTo>
                    <a:cubicBezTo>
                      <a:pt x="2399" y="1241"/>
                      <a:pt x="2488" y="1268"/>
                      <a:pt x="2598" y="1289"/>
                    </a:cubicBezTo>
                    <a:cubicBezTo>
                      <a:pt x="2792" y="1351"/>
                      <a:pt x="3075" y="1440"/>
                      <a:pt x="3384" y="1529"/>
                    </a:cubicBezTo>
                    <a:cubicBezTo>
                      <a:pt x="3970" y="1702"/>
                      <a:pt x="4672" y="1875"/>
                      <a:pt x="5149" y="1922"/>
                    </a:cubicBezTo>
                    <a:cubicBezTo>
                      <a:pt x="5271" y="1933"/>
                      <a:pt x="5384" y="1939"/>
                      <a:pt x="5487" y="1939"/>
                    </a:cubicBezTo>
                    <a:cubicBezTo>
                      <a:pt x="5774" y="1939"/>
                      <a:pt x="5993" y="1899"/>
                      <a:pt x="6154" y="1833"/>
                    </a:cubicBezTo>
                    <a:cubicBezTo>
                      <a:pt x="6395" y="1744"/>
                      <a:pt x="6547" y="1634"/>
                      <a:pt x="6636" y="1529"/>
                    </a:cubicBezTo>
                    <a:cubicBezTo>
                      <a:pt x="6851" y="1330"/>
                      <a:pt x="6919" y="1048"/>
                      <a:pt x="6919" y="1048"/>
                    </a:cubicBezTo>
                    <a:lnTo>
                      <a:pt x="6919" y="98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1431228" y="4028905"/>
                <a:ext cx="595083" cy="351582"/>
              </a:xfrm>
              <a:custGeom>
                <a:avLst/>
                <a:gdLst/>
                <a:ahLst/>
                <a:cxnLst/>
                <a:rect l="l" t="t" r="r" b="b"/>
                <a:pathLst>
                  <a:path w="6987" h="4128" extrusionOk="0">
                    <a:moveTo>
                      <a:pt x="961" y="0"/>
                    </a:moveTo>
                    <a:cubicBezTo>
                      <a:pt x="788" y="0"/>
                      <a:pt x="588" y="45"/>
                      <a:pt x="414" y="200"/>
                    </a:cubicBezTo>
                    <a:cubicBezTo>
                      <a:pt x="1" y="571"/>
                      <a:pt x="1" y="2184"/>
                      <a:pt x="22" y="2467"/>
                    </a:cubicBezTo>
                    <a:cubicBezTo>
                      <a:pt x="47" y="2741"/>
                      <a:pt x="1580" y="3344"/>
                      <a:pt x="1934" y="3344"/>
                    </a:cubicBezTo>
                    <a:cubicBezTo>
                      <a:pt x="1945" y="3344"/>
                      <a:pt x="1956" y="3343"/>
                      <a:pt x="1965" y="3342"/>
                    </a:cubicBezTo>
                    <a:cubicBezTo>
                      <a:pt x="2050" y="3335"/>
                      <a:pt x="2115" y="3331"/>
                      <a:pt x="2169" y="3331"/>
                    </a:cubicBezTo>
                    <a:cubicBezTo>
                      <a:pt x="2294" y="3331"/>
                      <a:pt x="2368" y="3354"/>
                      <a:pt x="2535" y="3431"/>
                    </a:cubicBezTo>
                    <a:cubicBezTo>
                      <a:pt x="2767" y="3559"/>
                      <a:pt x="4626" y="4128"/>
                      <a:pt x="5580" y="4128"/>
                    </a:cubicBezTo>
                    <a:cubicBezTo>
                      <a:pt x="5597" y="4128"/>
                      <a:pt x="5614" y="4128"/>
                      <a:pt x="5630" y="4127"/>
                    </a:cubicBezTo>
                    <a:cubicBezTo>
                      <a:pt x="6594" y="4127"/>
                      <a:pt x="6767" y="3583"/>
                      <a:pt x="6830" y="3342"/>
                    </a:cubicBezTo>
                    <a:cubicBezTo>
                      <a:pt x="6919" y="3122"/>
                      <a:pt x="6987" y="2425"/>
                      <a:pt x="6725" y="2095"/>
                    </a:cubicBezTo>
                    <a:cubicBezTo>
                      <a:pt x="6463" y="1750"/>
                      <a:pt x="4866" y="1074"/>
                      <a:pt x="4541" y="896"/>
                    </a:cubicBezTo>
                    <a:cubicBezTo>
                      <a:pt x="4211" y="723"/>
                      <a:pt x="4148" y="655"/>
                      <a:pt x="3756" y="440"/>
                    </a:cubicBezTo>
                    <a:cubicBezTo>
                      <a:pt x="3384" y="200"/>
                      <a:pt x="1551" y="90"/>
                      <a:pt x="1399" y="90"/>
                    </a:cubicBezTo>
                    <a:cubicBezTo>
                      <a:pt x="1399" y="90"/>
                      <a:pt x="1206" y="0"/>
                      <a:pt x="9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1427650" y="4024817"/>
                <a:ext cx="596446" cy="361036"/>
              </a:xfrm>
              <a:custGeom>
                <a:avLst/>
                <a:gdLst/>
                <a:ahLst/>
                <a:cxnLst/>
                <a:rect l="l" t="t" r="r" b="b"/>
                <a:pathLst>
                  <a:path w="7003" h="4239" extrusionOk="0">
                    <a:moveTo>
                      <a:pt x="993" y="110"/>
                    </a:moveTo>
                    <a:cubicBezTo>
                      <a:pt x="1033" y="110"/>
                      <a:pt x="1073" y="112"/>
                      <a:pt x="1111" y="117"/>
                    </a:cubicBezTo>
                    <a:cubicBezTo>
                      <a:pt x="1289" y="138"/>
                      <a:pt x="1420" y="206"/>
                      <a:pt x="1420" y="206"/>
                    </a:cubicBezTo>
                    <a:lnTo>
                      <a:pt x="1441" y="206"/>
                    </a:lnTo>
                    <a:cubicBezTo>
                      <a:pt x="1504" y="206"/>
                      <a:pt x="2007" y="227"/>
                      <a:pt x="2530" y="289"/>
                    </a:cubicBezTo>
                    <a:cubicBezTo>
                      <a:pt x="2792" y="310"/>
                      <a:pt x="3054" y="337"/>
                      <a:pt x="3274" y="378"/>
                    </a:cubicBezTo>
                    <a:cubicBezTo>
                      <a:pt x="3515" y="420"/>
                      <a:pt x="3688" y="488"/>
                      <a:pt x="3777" y="530"/>
                    </a:cubicBezTo>
                    <a:cubicBezTo>
                      <a:pt x="4148" y="771"/>
                      <a:pt x="4232" y="813"/>
                      <a:pt x="4562" y="991"/>
                    </a:cubicBezTo>
                    <a:cubicBezTo>
                      <a:pt x="4735" y="1096"/>
                      <a:pt x="5196" y="1295"/>
                      <a:pt x="5672" y="1536"/>
                    </a:cubicBezTo>
                    <a:cubicBezTo>
                      <a:pt x="5913" y="1667"/>
                      <a:pt x="6154" y="1777"/>
                      <a:pt x="6327" y="1881"/>
                    </a:cubicBezTo>
                    <a:cubicBezTo>
                      <a:pt x="6526" y="1991"/>
                      <a:pt x="6678" y="2101"/>
                      <a:pt x="6720" y="2170"/>
                    </a:cubicBezTo>
                    <a:cubicBezTo>
                      <a:pt x="6830" y="2321"/>
                      <a:pt x="6872" y="2583"/>
                      <a:pt x="6898" y="2824"/>
                    </a:cubicBezTo>
                    <a:cubicBezTo>
                      <a:pt x="6898" y="3039"/>
                      <a:pt x="6851" y="3280"/>
                      <a:pt x="6830" y="3369"/>
                    </a:cubicBezTo>
                    <a:cubicBezTo>
                      <a:pt x="6788" y="3500"/>
                      <a:pt x="6720" y="3673"/>
                      <a:pt x="6568" y="3824"/>
                    </a:cubicBezTo>
                    <a:cubicBezTo>
                      <a:pt x="6395" y="3976"/>
                      <a:pt x="6154" y="4133"/>
                      <a:pt x="5672" y="4133"/>
                    </a:cubicBezTo>
                    <a:cubicBezTo>
                      <a:pt x="5238" y="4133"/>
                      <a:pt x="4515" y="3976"/>
                      <a:pt x="3887" y="3824"/>
                    </a:cubicBezTo>
                    <a:cubicBezTo>
                      <a:pt x="3578" y="3741"/>
                      <a:pt x="3274" y="3652"/>
                      <a:pt x="3054" y="3583"/>
                    </a:cubicBezTo>
                    <a:cubicBezTo>
                      <a:pt x="2813" y="3521"/>
                      <a:pt x="2661" y="3453"/>
                      <a:pt x="2598" y="3432"/>
                    </a:cubicBezTo>
                    <a:cubicBezTo>
                      <a:pt x="2436" y="3358"/>
                      <a:pt x="2343" y="3333"/>
                      <a:pt x="2220" y="3333"/>
                    </a:cubicBezTo>
                    <a:cubicBezTo>
                      <a:pt x="2160" y="3333"/>
                      <a:pt x="2092" y="3339"/>
                      <a:pt x="2007" y="3348"/>
                    </a:cubicBezTo>
                    <a:cubicBezTo>
                      <a:pt x="1986" y="3348"/>
                      <a:pt x="1923" y="3348"/>
                      <a:pt x="1855" y="3322"/>
                    </a:cubicBezTo>
                    <a:cubicBezTo>
                      <a:pt x="1792" y="3301"/>
                      <a:pt x="1703" y="3280"/>
                      <a:pt x="1614" y="3259"/>
                    </a:cubicBezTo>
                    <a:cubicBezTo>
                      <a:pt x="1420" y="3191"/>
                      <a:pt x="1179" y="3107"/>
                      <a:pt x="959" y="3018"/>
                    </a:cubicBezTo>
                    <a:cubicBezTo>
                      <a:pt x="744" y="2929"/>
                      <a:pt x="524" y="2824"/>
                      <a:pt x="373" y="2735"/>
                    </a:cubicBezTo>
                    <a:cubicBezTo>
                      <a:pt x="284" y="2693"/>
                      <a:pt x="221" y="2646"/>
                      <a:pt x="174" y="2604"/>
                    </a:cubicBezTo>
                    <a:cubicBezTo>
                      <a:pt x="132" y="2562"/>
                      <a:pt x="132" y="2515"/>
                      <a:pt x="132" y="2515"/>
                    </a:cubicBezTo>
                    <a:cubicBezTo>
                      <a:pt x="111" y="2384"/>
                      <a:pt x="111" y="1908"/>
                      <a:pt x="153" y="1426"/>
                    </a:cubicBezTo>
                    <a:cubicBezTo>
                      <a:pt x="174" y="1185"/>
                      <a:pt x="221" y="944"/>
                      <a:pt x="284" y="729"/>
                    </a:cubicBezTo>
                    <a:cubicBezTo>
                      <a:pt x="325" y="530"/>
                      <a:pt x="414" y="378"/>
                      <a:pt x="504" y="289"/>
                    </a:cubicBezTo>
                    <a:cubicBezTo>
                      <a:pt x="659" y="151"/>
                      <a:pt x="831" y="110"/>
                      <a:pt x="993" y="110"/>
                    </a:cubicBezTo>
                    <a:close/>
                    <a:moveTo>
                      <a:pt x="993" y="0"/>
                    </a:moveTo>
                    <a:cubicBezTo>
                      <a:pt x="819" y="0"/>
                      <a:pt x="613" y="45"/>
                      <a:pt x="435" y="206"/>
                    </a:cubicBezTo>
                    <a:cubicBezTo>
                      <a:pt x="305" y="310"/>
                      <a:pt x="242" y="488"/>
                      <a:pt x="174" y="703"/>
                    </a:cubicBezTo>
                    <a:cubicBezTo>
                      <a:pt x="111" y="923"/>
                      <a:pt x="64" y="1164"/>
                      <a:pt x="43" y="1405"/>
                    </a:cubicBezTo>
                    <a:cubicBezTo>
                      <a:pt x="1" y="1908"/>
                      <a:pt x="1" y="2363"/>
                      <a:pt x="1" y="2536"/>
                    </a:cubicBezTo>
                    <a:cubicBezTo>
                      <a:pt x="22" y="2583"/>
                      <a:pt x="64" y="2646"/>
                      <a:pt x="111" y="2693"/>
                    </a:cubicBezTo>
                    <a:cubicBezTo>
                      <a:pt x="153" y="2735"/>
                      <a:pt x="242" y="2777"/>
                      <a:pt x="305" y="2824"/>
                    </a:cubicBezTo>
                    <a:cubicBezTo>
                      <a:pt x="483" y="2929"/>
                      <a:pt x="697" y="3039"/>
                      <a:pt x="917" y="3128"/>
                    </a:cubicBezTo>
                    <a:cubicBezTo>
                      <a:pt x="1158" y="3217"/>
                      <a:pt x="1373" y="3301"/>
                      <a:pt x="1572" y="3369"/>
                    </a:cubicBezTo>
                    <a:cubicBezTo>
                      <a:pt x="1682" y="3390"/>
                      <a:pt x="1766" y="3411"/>
                      <a:pt x="1834" y="3432"/>
                    </a:cubicBezTo>
                    <a:cubicBezTo>
                      <a:pt x="1897" y="3453"/>
                      <a:pt x="1965" y="3453"/>
                      <a:pt x="2007" y="3453"/>
                    </a:cubicBezTo>
                    <a:cubicBezTo>
                      <a:pt x="2112" y="3445"/>
                      <a:pt x="2181" y="3437"/>
                      <a:pt x="2239" y="3437"/>
                    </a:cubicBezTo>
                    <a:cubicBezTo>
                      <a:pt x="2338" y="3437"/>
                      <a:pt x="2403" y="3459"/>
                      <a:pt x="2551" y="3542"/>
                    </a:cubicBezTo>
                    <a:cubicBezTo>
                      <a:pt x="2619" y="3563"/>
                      <a:pt x="2792" y="3631"/>
                      <a:pt x="3012" y="3693"/>
                    </a:cubicBezTo>
                    <a:cubicBezTo>
                      <a:pt x="3253" y="3762"/>
                      <a:pt x="3536" y="3845"/>
                      <a:pt x="3860" y="3934"/>
                    </a:cubicBezTo>
                    <a:cubicBezTo>
                      <a:pt x="4494" y="4086"/>
                      <a:pt x="5196" y="4238"/>
                      <a:pt x="5693" y="4238"/>
                    </a:cubicBezTo>
                    <a:cubicBezTo>
                      <a:pt x="6175" y="4238"/>
                      <a:pt x="6458" y="4086"/>
                      <a:pt x="6636" y="3913"/>
                    </a:cubicBezTo>
                    <a:cubicBezTo>
                      <a:pt x="6830" y="3741"/>
                      <a:pt x="6898" y="3521"/>
                      <a:pt x="6940" y="3411"/>
                    </a:cubicBezTo>
                    <a:cubicBezTo>
                      <a:pt x="6961" y="3280"/>
                      <a:pt x="7003" y="3060"/>
                      <a:pt x="7003" y="2798"/>
                    </a:cubicBezTo>
                    <a:cubicBezTo>
                      <a:pt x="7003" y="2562"/>
                      <a:pt x="6961" y="2300"/>
                      <a:pt x="6809" y="2101"/>
                    </a:cubicBezTo>
                    <a:cubicBezTo>
                      <a:pt x="6741" y="2012"/>
                      <a:pt x="6589" y="1908"/>
                      <a:pt x="6395" y="1798"/>
                    </a:cubicBezTo>
                    <a:cubicBezTo>
                      <a:pt x="6196" y="1667"/>
                      <a:pt x="5955" y="1557"/>
                      <a:pt x="5719" y="1426"/>
                    </a:cubicBezTo>
                    <a:cubicBezTo>
                      <a:pt x="5259" y="1206"/>
                      <a:pt x="4756" y="991"/>
                      <a:pt x="4604" y="902"/>
                    </a:cubicBezTo>
                    <a:cubicBezTo>
                      <a:pt x="4279" y="729"/>
                      <a:pt x="4211" y="661"/>
                      <a:pt x="3839" y="420"/>
                    </a:cubicBezTo>
                    <a:cubicBezTo>
                      <a:pt x="3729" y="358"/>
                      <a:pt x="3536" y="310"/>
                      <a:pt x="3295" y="269"/>
                    </a:cubicBezTo>
                    <a:cubicBezTo>
                      <a:pt x="3075" y="227"/>
                      <a:pt x="2813" y="206"/>
                      <a:pt x="2551" y="159"/>
                    </a:cubicBezTo>
                    <a:cubicBezTo>
                      <a:pt x="2027" y="117"/>
                      <a:pt x="1530" y="96"/>
                      <a:pt x="1462" y="96"/>
                    </a:cubicBezTo>
                    <a:cubicBezTo>
                      <a:pt x="1441" y="75"/>
                      <a:pt x="1310" y="28"/>
                      <a:pt x="1111" y="7"/>
                    </a:cubicBezTo>
                    <a:cubicBezTo>
                      <a:pt x="1074" y="3"/>
                      <a:pt x="1035" y="0"/>
                      <a:pt x="9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1496382" y="3966051"/>
                <a:ext cx="275269" cy="175706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2063" extrusionOk="0">
                    <a:moveTo>
                      <a:pt x="372" y="0"/>
                    </a:moveTo>
                    <a:lnTo>
                      <a:pt x="0" y="1131"/>
                    </a:lnTo>
                    <a:cubicBezTo>
                      <a:pt x="0" y="1131"/>
                      <a:pt x="199" y="1571"/>
                      <a:pt x="1090" y="1896"/>
                    </a:cubicBezTo>
                    <a:cubicBezTo>
                      <a:pt x="1436" y="2023"/>
                      <a:pt x="1798" y="2063"/>
                      <a:pt x="2113" y="2063"/>
                    </a:cubicBezTo>
                    <a:cubicBezTo>
                      <a:pt x="2612" y="2063"/>
                      <a:pt x="2991" y="1964"/>
                      <a:pt x="2991" y="1964"/>
                    </a:cubicBezTo>
                    <a:lnTo>
                      <a:pt x="3231" y="8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1492805" y="3960259"/>
                <a:ext cx="284212" cy="186948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2195" extrusionOk="0">
                    <a:moveTo>
                      <a:pt x="456" y="131"/>
                    </a:moveTo>
                    <a:lnTo>
                      <a:pt x="3205" y="937"/>
                    </a:lnTo>
                    <a:lnTo>
                      <a:pt x="2991" y="1985"/>
                    </a:lnTo>
                    <a:cubicBezTo>
                      <a:pt x="2950" y="2000"/>
                      <a:pt x="2609" y="2083"/>
                      <a:pt x="2160" y="2083"/>
                    </a:cubicBezTo>
                    <a:cubicBezTo>
                      <a:pt x="1855" y="2083"/>
                      <a:pt x="1501" y="2045"/>
                      <a:pt x="1158" y="1922"/>
                    </a:cubicBezTo>
                    <a:cubicBezTo>
                      <a:pt x="718" y="1770"/>
                      <a:pt x="456" y="1571"/>
                      <a:pt x="304" y="1419"/>
                    </a:cubicBezTo>
                    <a:cubicBezTo>
                      <a:pt x="152" y="1288"/>
                      <a:pt x="110" y="1199"/>
                      <a:pt x="110" y="1199"/>
                    </a:cubicBezTo>
                    <a:lnTo>
                      <a:pt x="456" y="131"/>
                    </a:lnTo>
                    <a:close/>
                    <a:moveTo>
                      <a:pt x="372" y="0"/>
                    </a:moveTo>
                    <a:lnTo>
                      <a:pt x="372" y="47"/>
                    </a:lnTo>
                    <a:lnTo>
                      <a:pt x="0" y="1199"/>
                    </a:lnTo>
                    <a:lnTo>
                      <a:pt x="0" y="1226"/>
                    </a:lnTo>
                    <a:cubicBezTo>
                      <a:pt x="0" y="1226"/>
                      <a:pt x="42" y="1356"/>
                      <a:pt x="215" y="1508"/>
                    </a:cubicBezTo>
                    <a:cubicBezTo>
                      <a:pt x="372" y="1660"/>
                      <a:pt x="655" y="1854"/>
                      <a:pt x="1111" y="2032"/>
                    </a:cubicBezTo>
                    <a:cubicBezTo>
                      <a:pt x="1461" y="2156"/>
                      <a:pt x="1825" y="2195"/>
                      <a:pt x="2141" y="2195"/>
                    </a:cubicBezTo>
                    <a:cubicBezTo>
                      <a:pt x="2649" y="2195"/>
                      <a:pt x="3033" y="2095"/>
                      <a:pt x="3033" y="2095"/>
                    </a:cubicBezTo>
                    <a:lnTo>
                      <a:pt x="3074" y="2074"/>
                    </a:lnTo>
                    <a:lnTo>
                      <a:pt x="3336" y="85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2072634" y="3968521"/>
                <a:ext cx="390334" cy="194273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281" extrusionOk="0">
                    <a:moveTo>
                      <a:pt x="978" y="1"/>
                    </a:moveTo>
                    <a:cubicBezTo>
                      <a:pt x="637" y="1"/>
                      <a:pt x="301" y="130"/>
                      <a:pt x="194" y="474"/>
                    </a:cubicBezTo>
                    <a:cubicBezTo>
                      <a:pt x="0" y="1060"/>
                      <a:pt x="477" y="1542"/>
                      <a:pt x="938" y="1736"/>
                    </a:cubicBezTo>
                    <a:cubicBezTo>
                      <a:pt x="1372" y="1956"/>
                      <a:pt x="3095" y="2260"/>
                      <a:pt x="3577" y="2281"/>
                    </a:cubicBezTo>
                    <a:cubicBezTo>
                      <a:pt x="4080" y="2281"/>
                      <a:pt x="4583" y="1825"/>
                      <a:pt x="4363" y="1411"/>
                    </a:cubicBezTo>
                    <a:cubicBezTo>
                      <a:pt x="4143" y="998"/>
                      <a:pt x="2488" y="537"/>
                      <a:pt x="2247" y="427"/>
                    </a:cubicBezTo>
                    <a:cubicBezTo>
                      <a:pt x="1985" y="296"/>
                      <a:pt x="1592" y="144"/>
                      <a:pt x="1592" y="144"/>
                    </a:cubicBezTo>
                    <a:cubicBezTo>
                      <a:pt x="1428" y="57"/>
                      <a:pt x="1202" y="1"/>
                      <a:pt x="9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1336690" y="2795237"/>
                <a:ext cx="957226" cy="1149369"/>
              </a:xfrm>
              <a:custGeom>
                <a:avLst/>
                <a:gdLst/>
                <a:ahLst/>
                <a:cxnLst/>
                <a:rect l="l" t="t" r="r" b="b"/>
                <a:pathLst>
                  <a:path w="11239" h="13495" extrusionOk="0">
                    <a:moveTo>
                      <a:pt x="3729" y="0"/>
                    </a:moveTo>
                    <a:lnTo>
                      <a:pt x="456" y="241"/>
                    </a:lnTo>
                    <a:cubicBezTo>
                      <a:pt x="456" y="241"/>
                      <a:pt x="0" y="2310"/>
                      <a:pt x="1132" y="3818"/>
                    </a:cubicBezTo>
                    <a:cubicBezTo>
                      <a:pt x="2268" y="5300"/>
                      <a:pt x="2467" y="5300"/>
                      <a:pt x="3666" y="6740"/>
                    </a:cubicBezTo>
                    <a:cubicBezTo>
                      <a:pt x="4866" y="8180"/>
                      <a:pt x="5258" y="13203"/>
                      <a:pt x="5258" y="13203"/>
                    </a:cubicBezTo>
                    <a:cubicBezTo>
                      <a:pt x="6169" y="13418"/>
                      <a:pt x="7028" y="13494"/>
                      <a:pt x="7788" y="13494"/>
                    </a:cubicBezTo>
                    <a:cubicBezTo>
                      <a:pt x="9630" y="13494"/>
                      <a:pt x="10888" y="13045"/>
                      <a:pt x="10888" y="13045"/>
                    </a:cubicBezTo>
                    <a:cubicBezTo>
                      <a:pt x="10888" y="13045"/>
                      <a:pt x="11239" y="8097"/>
                      <a:pt x="10013" y="5106"/>
                    </a:cubicBezTo>
                    <a:cubicBezTo>
                      <a:pt x="8772" y="2137"/>
                      <a:pt x="5258" y="2268"/>
                      <a:pt x="4342" y="2095"/>
                    </a:cubicBezTo>
                    <a:cubicBezTo>
                      <a:pt x="3425" y="1917"/>
                      <a:pt x="3729" y="0"/>
                      <a:pt x="37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3"/>
              <p:cNvSpPr/>
              <p:nvPr/>
            </p:nvSpPr>
            <p:spPr>
              <a:xfrm>
                <a:off x="2076212" y="3963666"/>
                <a:ext cx="382754" cy="204919"/>
              </a:xfrm>
              <a:custGeom>
                <a:avLst/>
                <a:gdLst/>
                <a:ahLst/>
                <a:cxnLst/>
                <a:rect l="l" t="t" r="r" b="b"/>
                <a:pathLst>
                  <a:path w="4494" h="2406" extrusionOk="0">
                    <a:moveTo>
                      <a:pt x="942" y="123"/>
                    </a:moveTo>
                    <a:cubicBezTo>
                      <a:pt x="1155" y="123"/>
                      <a:pt x="1374" y="183"/>
                      <a:pt x="1529" y="269"/>
                    </a:cubicBezTo>
                    <a:cubicBezTo>
                      <a:pt x="1529" y="269"/>
                      <a:pt x="1922" y="421"/>
                      <a:pt x="2184" y="531"/>
                    </a:cubicBezTo>
                    <a:cubicBezTo>
                      <a:pt x="2247" y="573"/>
                      <a:pt x="2399" y="615"/>
                      <a:pt x="2577" y="683"/>
                    </a:cubicBezTo>
                    <a:cubicBezTo>
                      <a:pt x="2771" y="746"/>
                      <a:pt x="3011" y="835"/>
                      <a:pt x="3252" y="924"/>
                    </a:cubicBezTo>
                    <a:cubicBezTo>
                      <a:pt x="3493" y="1007"/>
                      <a:pt x="3708" y="1096"/>
                      <a:pt x="3907" y="1206"/>
                    </a:cubicBezTo>
                    <a:cubicBezTo>
                      <a:pt x="4080" y="1316"/>
                      <a:pt x="4232" y="1400"/>
                      <a:pt x="4279" y="1489"/>
                    </a:cubicBezTo>
                    <a:cubicBezTo>
                      <a:pt x="4363" y="1683"/>
                      <a:pt x="4300" y="1861"/>
                      <a:pt x="4148" y="2013"/>
                    </a:cubicBezTo>
                    <a:cubicBezTo>
                      <a:pt x="4028" y="2172"/>
                      <a:pt x="3815" y="2277"/>
                      <a:pt x="3594" y="2277"/>
                    </a:cubicBezTo>
                    <a:cubicBezTo>
                      <a:pt x="3575" y="2277"/>
                      <a:pt x="3555" y="2277"/>
                      <a:pt x="3535" y="2275"/>
                    </a:cubicBezTo>
                    <a:cubicBezTo>
                      <a:pt x="3294" y="2275"/>
                      <a:pt x="2750" y="2186"/>
                      <a:pt x="2205" y="2076"/>
                    </a:cubicBezTo>
                    <a:cubicBezTo>
                      <a:pt x="1660" y="1971"/>
                      <a:pt x="1116" y="1840"/>
                      <a:pt x="917" y="1751"/>
                    </a:cubicBezTo>
                    <a:cubicBezTo>
                      <a:pt x="697" y="1641"/>
                      <a:pt x="482" y="1489"/>
                      <a:pt x="330" y="1269"/>
                    </a:cubicBezTo>
                    <a:cubicBezTo>
                      <a:pt x="173" y="1076"/>
                      <a:pt x="110" y="835"/>
                      <a:pt x="199" y="552"/>
                    </a:cubicBezTo>
                    <a:cubicBezTo>
                      <a:pt x="283" y="290"/>
                      <a:pt x="503" y="159"/>
                      <a:pt x="765" y="138"/>
                    </a:cubicBezTo>
                    <a:cubicBezTo>
                      <a:pt x="822" y="128"/>
                      <a:pt x="882" y="123"/>
                      <a:pt x="942" y="123"/>
                    </a:cubicBezTo>
                    <a:close/>
                    <a:moveTo>
                      <a:pt x="916" y="0"/>
                    </a:moveTo>
                    <a:cubicBezTo>
                      <a:pt x="865" y="0"/>
                      <a:pt x="815" y="3"/>
                      <a:pt x="765" y="7"/>
                    </a:cubicBezTo>
                    <a:cubicBezTo>
                      <a:pt x="461" y="49"/>
                      <a:pt x="199" y="201"/>
                      <a:pt x="89" y="531"/>
                    </a:cubicBezTo>
                    <a:cubicBezTo>
                      <a:pt x="0" y="835"/>
                      <a:pt x="68" y="1117"/>
                      <a:pt x="241" y="1337"/>
                    </a:cubicBezTo>
                    <a:cubicBezTo>
                      <a:pt x="393" y="1578"/>
                      <a:pt x="634" y="1751"/>
                      <a:pt x="875" y="1861"/>
                    </a:cubicBezTo>
                    <a:cubicBezTo>
                      <a:pt x="1116" y="1971"/>
                      <a:pt x="1639" y="2102"/>
                      <a:pt x="2184" y="2186"/>
                    </a:cubicBezTo>
                    <a:cubicBezTo>
                      <a:pt x="2729" y="2296"/>
                      <a:pt x="3273" y="2385"/>
                      <a:pt x="3535" y="2406"/>
                    </a:cubicBezTo>
                    <a:cubicBezTo>
                      <a:pt x="3797" y="2406"/>
                      <a:pt x="4059" y="2275"/>
                      <a:pt x="4232" y="2102"/>
                    </a:cubicBezTo>
                    <a:cubicBezTo>
                      <a:pt x="4410" y="1924"/>
                      <a:pt x="4493" y="1662"/>
                      <a:pt x="4363" y="1447"/>
                    </a:cubicBezTo>
                    <a:cubicBezTo>
                      <a:pt x="4300" y="1316"/>
                      <a:pt x="4148" y="1206"/>
                      <a:pt x="3949" y="1096"/>
                    </a:cubicBezTo>
                    <a:cubicBezTo>
                      <a:pt x="3755" y="1007"/>
                      <a:pt x="3535" y="897"/>
                      <a:pt x="3294" y="814"/>
                    </a:cubicBezTo>
                    <a:cubicBezTo>
                      <a:pt x="3053" y="725"/>
                      <a:pt x="2818" y="636"/>
                      <a:pt x="2619" y="573"/>
                    </a:cubicBezTo>
                    <a:cubicBezTo>
                      <a:pt x="2425" y="505"/>
                      <a:pt x="2268" y="463"/>
                      <a:pt x="2226" y="421"/>
                    </a:cubicBezTo>
                    <a:cubicBezTo>
                      <a:pt x="1964" y="311"/>
                      <a:pt x="1571" y="159"/>
                      <a:pt x="1571" y="159"/>
                    </a:cubicBezTo>
                    <a:cubicBezTo>
                      <a:pt x="1390" y="51"/>
                      <a:pt x="1152" y="0"/>
                      <a:pt x="9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3"/>
              <p:cNvSpPr/>
              <p:nvPr/>
            </p:nvSpPr>
            <p:spPr>
              <a:xfrm>
                <a:off x="1330899" y="2789445"/>
                <a:ext cx="944280" cy="1158993"/>
              </a:xfrm>
              <a:custGeom>
                <a:avLst/>
                <a:gdLst/>
                <a:ahLst/>
                <a:cxnLst/>
                <a:rect l="l" t="t" r="r" b="b"/>
                <a:pathLst>
                  <a:path w="11087" h="13608" extrusionOk="0">
                    <a:moveTo>
                      <a:pt x="3734" y="131"/>
                    </a:moveTo>
                    <a:cubicBezTo>
                      <a:pt x="3734" y="178"/>
                      <a:pt x="3666" y="571"/>
                      <a:pt x="3687" y="1048"/>
                    </a:cubicBezTo>
                    <a:cubicBezTo>
                      <a:pt x="3713" y="1309"/>
                      <a:pt x="3755" y="1571"/>
                      <a:pt x="3865" y="1791"/>
                    </a:cubicBezTo>
                    <a:cubicBezTo>
                      <a:pt x="3975" y="2011"/>
                      <a:pt x="4148" y="2184"/>
                      <a:pt x="4389" y="2226"/>
                    </a:cubicBezTo>
                    <a:cubicBezTo>
                      <a:pt x="5347" y="2404"/>
                      <a:pt x="8819" y="2247"/>
                      <a:pt x="10019" y="5195"/>
                    </a:cubicBezTo>
                    <a:cubicBezTo>
                      <a:pt x="10626" y="6677"/>
                      <a:pt x="10846" y="8662"/>
                      <a:pt x="10914" y="10280"/>
                    </a:cubicBezTo>
                    <a:cubicBezTo>
                      <a:pt x="10977" y="11851"/>
                      <a:pt x="10888" y="13030"/>
                      <a:pt x="10888" y="13072"/>
                    </a:cubicBezTo>
                    <a:cubicBezTo>
                      <a:pt x="10844" y="13086"/>
                      <a:pt x="9650" y="13504"/>
                      <a:pt x="7872" y="13504"/>
                    </a:cubicBezTo>
                    <a:cubicBezTo>
                      <a:pt x="7126" y="13504"/>
                      <a:pt x="6278" y="13431"/>
                      <a:pt x="5368" y="13223"/>
                    </a:cubicBezTo>
                    <a:cubicBezTo>
                      <a:pt x="5368" y="13181"/>
                      <a:pt x="5284" y="11982"/>
                      <a:pt x="5023" y="10563"/>
                    </a:cubicBezTo>
                    <a:cubicBezTo>
                      <a:pt x="4782" y="9144"/>
                      <a:pt x="4389" y="7531"/>
                      <a:pt x="3776" y="6766"/>
                    </a:cubicBezTo>
                    <a:cubicBezTo>
                      <a:pt x="2577" y="5326"/>
                      <a:pt x="2378" y="5347"/>
                      <a:pt x="1247" y="3844"/>
                    </a:cubicBezTo>
                    <a:cubicBezTo>
                      <a:pt x="152" y="2378"/>
                      <a:pt x="571" y="440"/>
                      <a:pt x="592" y="372"/>
                    </a:cubicBezTo>
                    <a:lnTo>
                      <a:pt x="3734" y="131"/>
                    </a:lnTo>
                    <a:close/>
                    <a:moveTo>
                      <a:pt x="3865" y="0"/>
                    </a:moveTo>
                    <a:lnTo>
                      <a:pt x="482" y="262"/>
                    </a:lnTo>
                    <a:lnTo>
                      <a:pt x="482" y="309"/>
                    </a:lnTo>
                    <a:cubicBezTo>
                      <a:pt x="482" y="309"/>
                      <a:pt x="0" y="2378"/>
                      <a:pt x="1158" y="3907"/>
                    </a:cubicBezTo>
                    <a:cubicBezTo>
                      <a:pt x="2294" y="5415"/>
                      <a:pt x="2488" y="5389"/>
                      <a:pt x="3687" y="6855"/>
                    </a:cubicBezTo>
                    <a:cubicBezTo>
                      <a:pt x="4279" y="7552"/>
                      <a:pt x="4672" y="9165"/>
                      <a:pt x="4913" y="10584"/>
                    </a:cubicBezTo>
                    <a:cubicBezTo>
                      <a:pt x="5174" y="12024"/>
                      <a:pt x="5258" y="13271"/>
                      <a:pt x="5258" y="13271"/>
                    </a:cubicBezTo>
                    <a:lnTo>
                      <a:pt x="5258" y="13312"/>
                    </a:lnTo>
                    <a:lnTo>
                      <a:pt x="5305" y="13312"/>
                    </a:lnTo>
                    <a:cubicBezTo>
                      <a:pt x="6233" y="13531"/>
                      <a:pt x="7103" y="13608"/>
                      <a:pt x="7869" y="13608"/>
                    </a:cubicBezTo>
                    <a:cubicBezTo>
                      <a:pt x="9714" y="13608"/>
                      <a:pt x="10956" y="13161"/>
                      <a:pt x="10956" y="13161"/>
                    </a:cubicBezTo>
                    <a:lnTo>
                      <a:pt x="10998" y="13161"/>
                    </a:lnTo>
                    <a:lnTo>
                      <a:pt x="10998" y="13113"/>
                    </a:lnTo>
                    <a:cubicBezTo>
                      <a:pt x="10998" y="13113"/>
                      <a:pt x="11087" y="11872"/>
                      <a:pt x="11019" y="10259"/>
                    </a:cubicBezTo>
                    <a:cubicBezTo>
                      <a:pt x="10956" y="8641"/>
                      <a:pt x="10736" y="6656"/>
                      <a:pt x="10129" y="5153"/>
                    </a:cubicBezTo>
                    <a:cubicBezTo>
                      <a:pt x="8882" y="2142"/>
                      <a:pt x="5305" y="2273"/>
                      <a:pt x="4410" y="2095"/>
                    </a:cubicBezTo>
                    <a:cubicBezTo>
                      <a:pt x="4190" y="2074"/>
                      <a:pt x="4059" y="1943"/>
                      <a:pt x="3975" y="1749"/>
                    </a:cubicBezTo>
                    <a:cubicBezTo>
                      <a:pt x="3865" y="1550"/>
                      <a:pt x="3818" y="1288"/>
                      <a:pt x="3797" y="1048"/>
                    </a:cubicBezTo>
                    <a:cubicBezTo>
                      <a:pt x="3776" y="545"/>
                      <a:pt x="3844" y="68"/>
                      <a:pt x="3844" y="68"/>
                    </a:cubicBezTo>
                    <a:lnTo>
                      <a:pt x="386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3"/>
              <p:cNvSpPr/>
              <p:nvPr/>
            </p:nvSpPr>
            <p:spPr>
              <a:xfrm>
                <a:off x="1104349" y="2878617"/>
                <a:ext cx="921965" cy="1183948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13901" extrusionOk="0">
                    <a:moveTo>
                      <a:pt x="4802" y="1"/>
                    </a:moveTo>
                    <a:lnTo>
                      <a:pt x="1026" y="545"/>
                    </a:lnTo>
                    <a:cubicBezTo>
                      <a:pt x="1026" y="545"/>
                      <a:pt x="63" y="1441"/>
                      <a:pt x="21" y="2949"/>
                    </a:cubicBezTo>
                    <a:cubicBezTo>
                      <a:pt x="0" y="4452"/>
                      <a:pt x="587" y="5829"/>
                      <a:pt x="2289" y="6133"/>
                    </a:cubicBezTo>
                    <a:cubicBezTo>
                      <a:pt x="2820" y="6234"/>
                      <a:pt x="3324" y="6270"/>
                      <a:pt x="3767" y="6270"/>
                    </a:cubicBezTo>
                    <a:cubicBezTo>
                      <a:pt x="4766" y="6270"/>
                      <a:pt x="5457" y="6091"/>
                      <a:pt x="5457" y="6091"/>
                    </a:cubicBezTo>
                    <a:lnTo>
                      <a:pt x="5457" y="6091"/>
                    </a:lnTo>
                    <a:lnTo>
                      <a:pt x="3556" y="12789"/>
                    </a:lnTo>
                    <a:cubicBezTo>
                      <a:pt x="3556" y="12789"/>
                      <a:pt x="4320" y="13507"/>
                      <a:pt x="6216" y="13836"/>
                    </a:cubicBezTo>
                    <a:cubicBezTo>
                      <a:pt x="6502" y="13882"/>
                      <a:pt x="6761" y="13901"/>
                      <a:pt x="6994" y="13901"/>
                    </a:cubicBezTo>
                    <a:cubicBezTo>
                      <a:pt x="8330" y="13901"/>
                      <a:pt x="8835" y="13271"/>
                      <a:pt x="8835" y="13271"/>
                    </a:cubicBezTo>
                    <a:cubicBezTo>
                      <a:pt x="8835" y="13271"/>
                      <a:pt x="10322" y="7421"/>
                      <a:pt x="10584" y="5546"/>
                    </a:cubicBezTo>
                    <a:cubicBezTo>
                      <a:pt x="10825" y="3666"/>
                      <a:pt x="10081" y="2425"/>
                      <a:pt x="8924" y="2142"/>
                    </a:cubicBezTo>
                    <a:cubicBezTo>
                      <a:pt x="7773" y="1861"/>
                      <a:pt x="5873" y="1440"/>
                      <a:pt x="5336" y="1440"/>
                    </a:cubicBezTo>
                    <a:cubicBezTo>
                      <a:pt x="5323" y="1440"/>
                      <a:pt x="5311" y="1440"/>
                      <a:pt x="5300" y="1441"/>
                    </a:cubicBezTo>
                    <a:cubicBezTo>
                      <a:pt x="5296" y="1441"/>
                      <a:pt x="5293" y="1441"/>
                      <a:pt x="5290" y="1441"/>
                    </a:cubicBezTo>
                    <a:cubicBezTo>
                      <a:pt x="4823" y="1441"/>
                      <a:pt x="4802" y="1"/>
                      <a:pt x="4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3"/>
              <p:cNvSpPr/>
              <p:nvPr/>
            </p:nvSpPr>
            <p:spPr>
              <a:xfrm>
                <a:off x="1100772" y="2873251"/>
                <a:ext cx="919751" cy="1194083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4020" extrusionOk="0">
                    <a:moveTo>
                      <a:pt x="4797" y="132"/>
                    </a:moveTo>
                    <a:cubicBezTo>
                      <a:pt x="4797" y="194"/>
                      <a:pt x="4797" y="456"/>
                      <a:pt x="4865" y="807"/>
                    </a:cubicBezTo>
                    <a:cubicBezTo>
                      <a:pt x="4886" y="980"/>
                      <a:pt x="4949" y="1179"/>
                      <a:pt x="5017" y="1310"/>
                    </a:cubicBezTo>
                    <a:cubicBezTo>
                      <a:pt x="5059" y="1394"/>
                      <a:pt x="5106" y="1441"/>
                      <a:pt x="5148" y="1483"/>
                    </a:cubicBezTo>
                    <a:cubicBezTo>
                      <a:pt x="5211" y="1551"/>
                      <a:pt x="5279" y="1572"/>
                      <a:pt x="5342" y="1572"/>
                    </a:cubicBezTo>
                    <a:cubicBezTo>
                      <a:pt x="5362" y="1568"/>
                      <a:pt x="5386" y="1566"/>
                      <a:pt x="5413" y="1566"/>
                    </a:cubicBezTo>
                    <a:cubicBezTo>
                      <a:pt x="5534" y="1566"/>
                      <a:pt x="5720" y="1600"/>
                      <a:pt x="5934" y="1635"/>
                    </a:cubicBezTo>
                    <a:cubicBezTo>
                      <a:pt x="6195" y="1656"/>
                      <a:pt x="6520" y="1724"/>
                      <a:pt x="6871" y="1813"/>
                    </a:cubicBezTo>
                    <a:cubicBezTo>
                      <a:pt x="7567" y="1944"/>
                      <a:pt x="8353" y="2116"/>
                      <a:pt x="8945" y="2268"/>
                    </a:cubicBezTo>
                    <a:cubicBezTo>
                      <a:pt x="9510" y="2399"/>
                      <a:pt x="9971" y="2771"/>
                      <a:pt x="10275" y="3337"/>
                    </a:cubicBezTo>
                    <a:cubicBezTo>
                      <a:pt x="10558" y="3907"/>
                      <a:pt x="10689" y="4667"/>
                      <a:pt x="10558" y="5609"/>
                    </a:cubicBezTo>
                    <a:cubicBezTo>
                      <a:pt x="10317" y="7463"/>
                      <a:pt x="8856" y="13287"/>
                      <a:pt x="8835" y="13308"/>
                    </a:cubicBezTo>
                    <a:cubicBezTo>
                      <a:pt x="8835" y="13308"/>
                      <a:pt x="8683" y="13507"/>
                      <a:pt x="8269" y="13680"/>
                    </a:cubicBezTo>
                    <a:cubicBezTo>
                      <a:pt x="8000" y="13802"/>
                      <a:pt x="7607" y="13902"/>
                      <a:pt x="7084" y="13902"/>
                    </a:cubicBezTo>
                    <a:cubicBezTo>
                      <a:pt x="6845" y="13902"/>
                      <a:pt x="6579" y="13881"/>
                      <a:pt x="6284" y="13831"/>
                    </a:cubicBezTo>
                    <a:cubicBezTo>
                      <a:pt x="5321" y="13680"/>
                      <a:pt x="4666" y="13418"/>
                      <a:pt x="4232" y="13203"/>
                    </a:cubicBezTo>
                    <a:cubicBezTo>
                      <a:pt x="3839" y="12983"/>
                      <a:pt x="3687" y="12831"/>
                      <a:pt x="3666" y="12831"/>
                    </a:cubicBezTo>
                    <a:lnTo>
                      <a:pt x="5583" y="6065"/>
                    </a:lnTo>
                    <a:lnTo>
                      <a:pt x="5473" y="6086"/>
                    </a:lnTo>
                    <a:cubicBezTo>
                      <a:pt x="5473" y="6086"/>
                      <a:pt x="4760" y="6273"/>
                      <a:pt x="3737" y="6273"/>
                    </a:cubicBezTo>
                    <a:cubicBezTo>
                      <a:pt x="3320" y="6273"/>
                      <a:pt x="2850" y="6242"/>
                      <a:pt x="2357" y="6154"/>
                    </a:cubicBezTo>
                    <a:cubicBezTo>
                      <a:pt x="1503" y="5976"/>
                      <a:pt x="938" y="5583"/>
                      <a:pt x="587" y="5018"/>
                    </a:cubicBezTo>
                    <a:cubicBezTo>
                      <a:pt x="236" y="4452"/>
                      <a:pt x="105" y="3750"/>
                      <a:pt x="131" y="3012"/>
                    </a:cubicBezTo>
                    <a:cubicBezTo>
                      <a:pt x="173" y="1551"/>
                      <a:pt x="1068" y="697"/>
                      <a:pt x="1089" y="676"/>
                    </a:cubicBezTo>
                    <a:lnTo>
                      <a:pt x="4797" y="132"/>
                    </a:lnTo>
                    <a:close/>
                    <a:moveTo>
                      <a:pt x="4907" y="1"/>
                    </a:moveTo>
                    <a:lnTo>
                      <a:pt x="1021" y="566"/>
                    </a:lnTo>
                    <a:lnTo>
                      <a:pt x="1021" y="587"/>
                    </a:lnTo>
                    <a:cubicBezTo>
                      <a:pt x="1021" y="587"/>
                      <a:pt x="42" y="1483"/>
                      <a:pt x="21" y="3012"/>
                    </a:cubicBezTo>
                    <a:cubicBezTo>
                      <a:pt x="0" y="3777"/>
                      <a:pt x="131" y="4494"/>
                      <a:pt x="498" y="5086"/>
                    </a:cubicBezTo>
                    <a:cubicBezTo>
                      <a:pt x="869" y="5651"/>
                      <a:pt x="1461" y="6086"/>
                      <a:pt x="2331" y="6264"/>
                    </a:cubicBezTo>
                    <a:cubicBezTo>
                      <a:pt x="2842" y="6359"/>
                      <a:pt x="3322" y="6392"/>
                      <a:pt x="3744" y="6392"/>
                    </a:cubicBezTo>
                    <a:cubicBezTo>
                      <a:pt x="4674" y="6392"/>
                      <a:pt x="5326" y="6231"/>
                      <a:pt x="5431" y="6217"/>
                    </a:cubicBezTo>
                    <a:lnTo>
                      <a:pt x="5431" y="6217"/>
                    </a:lnTo>
                    <a:lnTo>
                      <a:pt x="3535" y="12852"/>
                    </a:lnTo>
                    <a:lnTo>
                      <a:pt x="3556" y="12873"/>
                    </a:lnTo>
                    <a:cubicBezTo>
                      <a:pt x="3556" y="12873"/>
                      <a:pt x="3750" y="13072"/>
                      <a:pt x="4190" y="13287"/>
                    </a:cubicBezTo>
                    <a:cubicBezTo>
                      <a:pt x="4624" y="13528"/>
                      <a:pt x="5300" y="13790"/>
                      <a:pt x="6258" y="13941"/>
                    </a:cubicBezTo>
                    <a:cubicBezTo>
                      <a:pt x="6559" y="13997"/>
                      <a:pt x="6832" y="14020"/>
                      <a:pt x="7077" y="14020"/>
                    </a:cubicBezTo>
                    <a:cubicBezTo>
                      <a:pt x="7618" y="14020"/>
                      <a:pt x="8026" y="13908"/>
                      <a:pt x="8311" y="13790"/>
                    </a:cubicBezTo>
                    <a:cubicBezTo>
                      <a:pt x="8746" y="13617"/>
                      <a:pt x="8924" y="13376"/>
                      <a:pt x="8924" y="13376"/>
                    </a:cubicBezTo>
                    <a:lnTo>
                      <a:pt x="8945" y="13376"/>
                    </a:lnTo>
                    <a:lnTo>
                      <a:pt x="8945" y="13355"/>
                    </a:lnTo>
                    <a:cubicBezTo>
                      <a:pt x="8945" y="13355"/>
                      <a:pt x="10427" y="7505"/>
                      <a:pt x="10668" y="5630"/>
                    </a:cubicBezTo>
                    <a:cubicBezTo>
                      <a:pt x="10799" y="4667"/>
                      <a:pt x="10668" y="3881"/>
                      <a:pt x="10364" y="3274"/>
                    </a:cubicBezTo>
                    <a:cubicBezTo>
                      <a:pt x="10055" y="2682"/>
                      <a:pt x="9578" y="2289"/>
                      <a:pt x="8966" y="2158"/>
                    </a:cubicBezTo>
                    <a:cubicBezTo>
                      <a:pt x="8379" y="2006"/>
                      <a:pt x="7594" y="1834"/>
                      <a:pt x="6892" y="1682"/>
                    </a:cubicBezTo>
                    <a:cubicBezTo>
                      <a:pt x="6546" y="1614"/>
                      <a:pt x="6216" y="1551"/>
                      <a:pt x="5954" y="1504"/>
                    </a:cubicBezTo>
                    <a:cubicBezTo>
                      <a:pt x="5672" y="1462"/>
                      <a:pt x="5473" y="1441"/>
                      <a:pt x="5342" y="1441"/>
                    </a:cubicBezTo>
                    <a:cubicBezTo>
                      <a:pt x="5331" y="1446"/>
                      <a:pt x="5320" y="1449"/>
                      <a:pt x="5309" y="1449"/>
                    </a:cubicBezTo>
                    <a:cubicBezTo>
                      <a:pt x="5277" y="1449"/>
                      <a:pt x="5246" y="1428"/>
                      <a:pt x="5211" y="1394"/>
                    </a:cubicBezTo>
                    <a:cubicBezTo>
                      <a:pt x="5190" y="1373"/>
                      <a:pt x="5148" y="1331"/>
                      <a:pt x="5127" y="1263"/>
                    </a:cubicBezTo>
                    <a:cubicBezTo>
                      <a:pt x="5059" y="1132"/>
                      <a:pt x="4996" y="959"/>
                      <a:pt x="4975" y="786"/>
                    </a:cubicBezTo>
                    <a:cubicBezTo>
                      <a:pt x="4907" y="435"/>
                      <a:pt x="4907" y="64"/>
                      <a:pt x="4907" y="64"/>
                    </a:cubicBezTo>
                    <a:lnTo>
                      <a:pt x="490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1639551" y="4063143"/>
                <a:ext cx="378155" cy="219398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2576" extrusionOk="0">
                    <a:moveTo>
                      <a:pt x="927" y="1"/>
                    </a:moveTo>
                    <a:cubicBezTo>
                      <a:pt x="639" y="1"/>
                      <a:pt x="367" y="113"/>
                      <a:pt x="241" y="410"/>
                    </a:cubicBezTo>
                    <a:cubicBezTo>
                      <a:pt x="0" y="976"/>
                      <a:pt x="414" y="1500"/>
                      <a:pt x="828" y="1740"/>
                    </a:cubicBezTo>
                    <a:cubicBezTo>
                      <a:pt x="1268" y="2002"/>
                      <a:pt x="2922" y="2505"/>
                      <a:pt x="3404" y="2568"/>
                    </a:cubicBezTo>
                    <a:cubicBezTo>
                      <a:pt x="3441" y="2573"/>
                      <a:pt x="3477" y="2575"/>
                      <a:pt x="3514" y="2575"/>
                    </a:cubicBezTo>
                    <a:cubicBezTo>
                      <a:pt x="3982" y="2575"/>
                      <a:pt x="4439" y="2186"/>
                      <a:pt x="4279" y="1782"/>
                    </a:cubicBezTo>
                    <a:cubicBezTo>
                      <a:pt x="4101" y="1348"/>
                      <a:pt x="2509" y="714"/>
                      <a:pt x="2268" y="562"/>
                    </a:cubicBezTo>
                    <a:cubicBezTo>
                      <a:pt x="2053" y="431"/>
                      <a:pt x="1660" y="232"/>
                      <a:pt x="1660" y="232"/>
                    </a:cubicBezTo>
                    <a:cubicBezTo>
                      <a:pt x="1472" y="97"/>
                      <a:pt x="1193" y="1"/>
                      <a:pt x="9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1643128" y="4058799"/>
                <a:ext cx="373811" cy="227745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2674" extrusionOk="0">
                    <a:moveTo>
                      <a:pt x="854" y="110"/>
                    </a:moveTo>
                    <a:cubicBezTo>
                      <a:pt x="1116" y="110"/>
                      <a:pt x="1419" y="199"/>
                      <a:pt x="1592" y="330"/>
                    </a:cubicBezTo>
                    <a:cubicBezTo>
                      <a:pt x="1592" y="330"/>
                      <a:pt x="1985" y="524"/>
                      <a:pt x="2205" y="676"/>
                    </a:cubicBezTo>
                    <a:cubicBezTo>
                      <a:pt x="2273" y="723"/>
                      <a:pt x="2425" y="786"/>
                      <a:pt x="2598" y="854"/>
                    </a:cubicBezTo>
                    <a:cubicBezTo>
                      <a:pt x="2797" y="938"/>
                      <a:pt x="3011" y="1048"/>
                      <a:pt x="3231" y="1158"/>
                    </a:cubicBezTo>
                    <a:cubicBezTo>
                      <a:pt x="3451" y="1289"/>
                      <a:pt x="3687" y="1399"/>
                      <a:pt x="3865" y="1530"/>
                    </a:cubicBezTo>
                    <a:cubicBezTo>
                      <a:pt x="4038" y="1640"/>
                      <a:pt x="4148" y="1771"/>
                      <a:pt x="4190" y="1854"/>
                    </a:cubicBezTo>
                    <a:cubicBezTo>
                      <a:pt x="4258" y="2032"/>
                      <a:pt x="4190" y="2226"/>
                      <a:pt x="4017" y="2357"/>
                    </a:cubicBezTo>
                    <a:cubicBezTo>
                      <a:pt x="3883" y="2491"/>
                      <a:pt x="3663" y="2560"/>
                      <a:pt x="3463" y="2560"/>
                    </a:cubicBezTo>
                    <a:cubicBezTo>
                      <a:pt x="3436" y="2560"/>
                      <a:pt x="3409" y="2559"/>
                      <a:pt x="3383" y="2556"/>
                    </a:cubicBezTo>
                    <a:cubicBezTo>
                      <a:pt x="3142" y="2530"/>
                      <a:pt x="2598" y="2378"/>
                      <a:pt x="2074" y="2226"/>
                    </a:cubicBezTo>
                    <a:cubicBezTo>
                      <a:pt x="1550" y="2053"/>
                      <a:pt x="1027" y="1854"/>
                      <a:pt x="833" y="1744"/>
                    </a:cubicBezTo>
                    <a:cubicBezTo>
                      <a:pt x="613" y="1613"/>
                      <a:pt x="414" y="1441"/>
                      <a:pt x="283" y="1221"/>
                    </a:cubicBezTo>
                    <a:cubicBezTo>
                      <a:pt x="178" y="985"/>
                      <a:pt x="131" y="744"/>
                      <a:pt x="241" y="482"/>
                    </a:cubicBezTo>
                    <a:cubicBezTo>
                      <a:pt x="351" y="220"/>
                      <a:pt x="592" y="131"/>
                      <a:pt x="854" y="110"/>
                    </a:cubicBezTo>
                    <a:close/>
                    <a:moveTo>
                      <a:pt x="854" y="0"/>
                    </a:moveTo>
                    <a:cubicBezTo>
                      <a:pt x="545" y="0"/>
                      <a:pt x="262" y="131"/>
                      <a:pt x="131" y="435"/>
                    </a:cubicBezTo>
                    <a:cubicBezTo>
                      <a:pt x="0" y="744"/>
                      <a:pt x="68" y="1027"/>
                      <a:pt x="199" y="1268"/>
                    </a:cubicBezTo>
                    <a:cubicBezTo>
                      <a:pt x="330" y="1509"/>
                      <a:pt x="545" y="1702"/>
                      <a:pt x="765" y="1833"/>
                    </a:cubicBezTo>
                    <a:cubicBezTo>
                      <a:pt x="985" y="1964"/>
                      <a:pt x="1508" y="2163"/>
                      <a:pt x="2053" y="2336"/>
                    </a:cubicBezTo>
                    <a:cubicBezTo>
                      <a:pt x="2577" y="2488"/>
                      <a:pt x="3100" y="2640"/>
                      <a:pt x="3362" y="2661"/>
                    </a:cubicBezTo>
                    <a:cubicBezTo>
                      <a:pt x="3409" y="2669"/>
                      <a:pt x="3457" y="2673"/>
                      <a:pt x="3504" y="2673"/>
                    </a:cubicBezTo>
                    <a:cubicBezTo>
                      <a:pt x="3722" y="2673"/>
                      <a:pt x="3938" y="2588"/>
                      <a:pt x="4080" y="2446"/>
                    </a:cubicBezTo>
                    <a:cubicBezTo>
                      <a:pt x="4279" y="2294"/>
                      <a:pt x="4389" y="2053"/>
                      <a:pt x="4300" y="1812"/>
                    </a:cubicBezTo>
                    <a:cubicBezTo>
                      <a:pt x="4237" y="1681"/>
                      <a:pt x="4106" y="1551"/>
                      <a:pt x="3907" y="1420"/>
                    </a:cubicBezTo>
                    <a:cubicBezTo>
                      <a:pt x="3734" y="1310"/>
                      <a:pt x="3514" y="1179"/>
                      <a:pt x="3273" y="1069"/>
                    </a:cubicBezTo>
                    <a:cubicBezTo>
                      <a:pt x="3059" y="959"/>
                      <a:pt x="2839" y="854"/>
                      <a:pt x="2640" y="765"/>
                    </a:cubicBezTo>
                    <a:cubicBezTo>
                      <a:pt x="2467" y="676"/>
                      <a:pt x="2315" y="613"/>
                      <a:pt x="2273" y="566"/>
                    </a:cubicBezTo>
                    <a:cubicBezTo>
                      <a:pt x="2032" y="435"/>
                      <a:pt x="1660" y="241"/>
                      <a:pt x="1660" y="241"/>
                    </a:cubicBezTo>
                    <a:cubicBezTo>
                      <a:pt x="1440" y="89"/>
                      <a:pt x="1137" y="0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1901360" y="3100907"/>
                <a:ext cx="85681" cy="108762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277" extrusionOk="0">
                    <a:moveTo>
                      <a:pt x="67" y="0"/>
                    </a:moveTo>
                    <a:cubicBezTo>
                      <a:pt x="45" y="0"/>
                      <a:pt x="19" y="15"/>
                      <a:pt x="0" y="30"/>
                    </a:cubicBezTo>
                    <a:cubicBezTo>
                      <a:pt x="0" y="56"/>
                      <a:pt x="0" y="98"/>
                      <a:pt x="27" y="119"/>
                    </a:cubicBezTo>
                    <a:cubicBezTo>
                      <a:pt x="461" y="360"/>
                      <a:pt x="702" y="795"/>
                      <a:pt x="896" y="1234"/>
                    </a:cubicBezTo>
                    <a:cubicBezTo>
                      <a:pt x="896" y="1276"/>
                      <a:pt x="943" y="1276"/>
                      <a:pt x="964" y="1276"/>
                    </a:cubicBezTo>
                    <a:cubicBezTo>
                      <a:pt x="985" y="1255"/>
                      <a:pt x="1006" y="1234"/>
                      <a:pt x="985" y="1187"/>
                    </a:cubicBezTo>
                    <a:cubicBezTo>
                      <a:pt x="812" y="732"/>
                      <a:pt x="550" y="292"/>
                      <a:pt x="89" y="9"/>
                    </a:cubicBezTo>
                    <a:cubicBezTo>
                      <a:pt x="83" y="3"/>
                      <a:pt x="75" y="0"/>
                      <a:pt x="6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3"/>
              <p:cNvSpPr/>
              <p:nvPr/>
            </p:nvSpPr>
            <p:spPr>
              <a:xfrm>
                <a:off x="1975797" y="3219973"/>
                <a:ext cx="18823" cy="78867"/>
              </a:xfrm>
              <a:custGeom>
                <a:avLst/>
                <a:gdLst/>
                <a:ahLst/>
                <a:cxnLst/>
                <a:rect l="l" t="t" r="r" b="b"/>
                <a:pathLst>
                  <a:path w="221" h="926" extrusionOk="0">
                    <a:moveTo>
                      <a:pt x="68" y="1"/>
                    </a:moveTo>
                    <a:cubicBezTo>
                      <a:pt x="60" y="1"/>
                      <a:pt x="50" y="3"/>
                      <a:pt x="43" y="9"/>
                    </a:cubicBezTo>
                    <a:cubicBezTo>
                      <a:pt x="22" y="9"/>
                      <a:pt x="1" y="51"/>
                      <a:pt x="22" y="72"/>
                    </a:cubicBezTo>
                    <a:cubicBezTo>
                      <a:pt x="111" y="313"/>
                      <a:pt x="69" y="596"/>
                      <a:pt x="90" y="884"/>
                    </a:cubicBezTo>
                    <a:cubicBezTo>
                      <a:pt x="90" y="905"/>
                      <a:pt x="111" y="926"/>
                      <a:pt x="132" y="926"/>
                    </a:cubicBezTo>
                    <a:cubicBezTo>
                      <a:pt x="174" y="926"/>
                      <a:pt x="200" y="905"/>
                      <a:pt x="200" y="884"/>
                    </a:cubicBezTo>
                    <a:cubicBezTo>
                      <a:pt x="174" y="596"/>
                      <a:pt x="221" y="313"/>
                      <a:pt x="111" y="30"/>
                    </a:cubicBezTo>
                    <a:cubicBezTo>
                      <a:pt x="111" y="15"/>
                      <a:pt x="90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3"/>
              <p:cNvSpPr/>
              <p:nvPr/>
            </p:nvSpPr>
            <p:spPr>
              <a:xfrm>
                <a:off x="1975797" y="3086599"/>
                <a:ext cx="106292" cy="23422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75" extrusionOk="0">
                    <a:moveTo>
                      <a:pt x="878" y="1"/>
                    </a:moveTo>
                    <a:cubicBezTo>
                      <a:pt x="588" y="1"/>
                      <a:pt x="316" y="60"/>
                      <a:pt x="43" y="156"/>
                    </a:cubicBezTo>
                    <a:cubicBezTo>
                      <a:pt x="1" y="177"/>
                      <a:pt x="1" y="198"/>
                      <a:pt x="1" y="245"/>
                    </a:cubicBezTo>
                    <a:cubicBezTo>
                      <a:pt x="16" y="260"/>
                      <a:pt x="31" y="275"/>
                      <a:pt x="55" y="275"/>
                    </a:cubicBezTo>
                    <a:cubicBezTo>
                      <a:pt x="65" y="275"/>
                      <a:pt x="76" y="272"/>
                      <a:pt x="90" y="266"/>
                    </a:cubicBezTo>
                    <a:cubicBezTo>
                      <a:pt x="342" y="170"/>
                      <a:pt x="598" y="108"/>
                      <a:pt x="870" y="108"/>
                    </a:cubicBezTo>
                    <a:cubicBezTo>
                      <a:pt x="971" y="108"/>
                      <a:pt x="1073" y="117"/>
                      <a:pt x="1179" y="135"/>
                    </a:cubicBezTo>
                    <a:cubicBezTo>
                      <a:pt x="1200" y="135"/>
                      <a:pt x="1247" y="114"/>
                      <a:pt x="1247" y="93"/>
                    </a:cubicBezTo>
                    <a:cubicBezTo>
                      <a:pt x="1247" y="46"/>
                      <a:pt x="1221" y="25"/>
                      <a:pt x="1200" y="25"/>
                    </a:cubicBezTo>
                    <a:cubicBezTo>
                      <a:pt x="1090" y="8"/>
                      <a:pt x="983" y="1"/>
                      <a:pt x="87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3"/>
              <p:cNvSpPr/>
              <p:nvPr/>
            </p:nvSpPr>
            <p:spPr>
              <a:xfrm>
                <a:off x="1992746" y="3132590"/>
                <a:ext cx="38923" cy="10118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188" extrusionOk="0">
                    <a:moveTo>
                      <a:pt x="54" y="0"/>
                    </a:moveTo>
                    <a:cubicBezTo>
                      <a:pt x="45" y="0"/>
                      <a:pt x="34" y="3"/>
                      <a:pt x="22" y="9"/>
                    </a:cubicBezTo>
                    <a:cubicBezTo>
                      <a:pt x="1" y="30"/>
                      <a:pt x="1" y="77"/>
                      <a:pt x="22" y="98"/>
                    </a:cubicBezTo>
                    <a:cubicBezTo>
                      <a:pt x="263" y="402"/>
                      <a:pt x="284" y="752"/>
                      <a:pt x="347" y="1145"/>
                    </a:cubicBezTo>
                    <a:cubicBezTo>
                      <a:pt x="347" y="1166"/>
                      <a:pt x="368" y="1187"/>
                      <a:pt x="415" y="1187"/>
                    </a:cubicBezTo>
                    <a:cubicBezTo>
                      <a:pt x="436" y="1187"/>
                      <a:pt x="457" y="1145"/>
                      <a:pt x="457" y="1124"/>
                    </a:cubicBezTo>
                    <a:cubicBezTo>
                      <a:pt x="394" y="752"/>
                      <a:pt x="368" y="360"/>
                      <a:pt x="106" y="30"/>
                    </a:cubicBezTo>
                    <a:cubicBezTo>
                      <a:pt x="91" y="15"/>
                      <a:pt x="76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3"/>
              <p:cNvSpPr/>
              <p:nvPr/>
            </p:nvSpPr>
            <p:spPr>
              <a:xfrm>
                <a:off x="1147104" y="2760062"/>
                <a:ext cx="620549" cy="204664"/>
              </a:xfrm>
              <a:custGeom>
                <a:avLst/>
                <a:gdLst/>
                <a:ahLst/>
                <a:cxnLst/>
                <a:rect l="l" t="t" r="r" b="b"/>
                <a:pathLst>
                  <a:path w="7286" h="2403" extrusionOk="0">
                    <a:moveTo>
                      <a:pt x="5489" y="1"/>
                    </a:moveTo>
                    <a:cubicBezTo>
                      <a:pt x="5252" y="1"/>
                      <a:pt x="4993" y="18"/>
                      <a:pt x="4714" y="62"/>
                    </a:cubicBezTo>
                    <a:cubicBezTo>
                      <a:pt x="3316" y="282"/>
                      <a:pt x="132" y="586"/>
                      <a:pt x="132" y="586"/>
                    </a:cubicBezTo>
                    <a:cubicBezTo>
                      <a:pt x="132" y="586"/>
                      <a:pt x="1" y="1702"/>
                      <a:pt x="43" y="2047"/>
                    </a:cubicBezTo>
                    <a:cubicBezTo>
                      <a:pt x="85" y="2377"/>
                      <a:pt x="587" y="2377"/>
                      <a:pt x="1917" y="2398"/>
                    </a:cubicBezTo>
                    <a:cubicBezTo>
                      <a:pt x="2008" y="2401"/>
                      <a:pt x="2109" y="2402"/>
                      <a:pt x="2219" y="2402"/>
                    </a:cubicBezTo>
                    <a:cubicBezTo>
                      <a:pt x="3743" y="2402"/>
                      <a:pt x="7011" y="2145"/>
                      <a:pt x="7133" y="1984"/>
                    </a:cubicBezTo>
                    <a:cubicBezTo>
                      <a:pt x="7264" y="1806"/>
                      <a:pt x="7285" y="1110"/>
                      <a:pt x="7023" y="282"/>
                    </a:cubicBezTo>
                    <a:cubicBezTo>
                      <a:pt x="7023" y="282"/>
                      <a:pt x="6437" y="1"/>
                      <a:pt x="54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3"/>
              <p:cNvSpPr/>
              <p:nvPr/>
            </p:nvSpPr>
            <p:spPr>
              <a:xfrm>
                <a:off x="1143101" y="2755292"/>
                <a:ext cx="624552" cy="214884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2523" extrusionOk="0">
                    <a:moveTo>
                      <a:pt x="5698" y="118"/>
                    </a:moveTo>
                    <a:cubicBezTo>
                      <a:pt x="6526" y="139"/>
                      <a:pt x="7008" y="380"/>
                      <a:pt x="7029" y="380"/>
                    </a:cubicBezTo>
                    <a:cubicBezTo>
                      <a:pt x="7139" y="773"/>
                      <a:pt x="7201" y="1145"/>
                      <a:pt x="7201" y="1428"/>
                    </a:cubicBezTo>
                    <a:cubicBezTo>
                      <a:pt x="7228" y="1579"/>
                      <a:pt x="7201" y="1710"/>
                      <a:pt x="7201" y="1799"/>
                    </a:cubicBezTo>
                    <a:cubicBezTo>
                      <a:pt x="7180" y="1909"/>
                      <a:pt x="7159" y="1972"/>
                      <a:pt x="7139" y="2019"/>
                    </a:cubicBezTo>
                    <a:cubicBezTo>
                      <a:pt x="7139" y="2011"/>
                      <a:pt x="7136" y="2008"/>
                      <a:pt x="7132" y="2008"/>
                    </a:cubicBezTo>
                    <a:cubicBezTo>
                      <a:pt x="7125" y="2008"/>
                      <a:pt x="7111" y="2019"/>
                      <a:pt x="7097" y="2019"/>
                    </a:cubicBezTo>
                    <a:cubicBezTo>
                      <a:pt x="7070" y="2040"/>
                      <a:pt x="7029" y="2040"/>
                      <a:pt x="6966" y="2061"/>
                    </a:cubicBezTo>
                    <a:cubicBezTo>
                      <a:pt x="6856" y="2082"/>
                      <a:pt x="6678" y="2103"/>
                      <a:pt x="6484" y="2124"/>
                    </a:cubicBezTo>
                    <a:cubicBezTo>
                      <a:pt x="6112" y="2192"/>
                      <a:pt x="5588" y="2234"/>
                      <a:pt x="5023" y="2281"/>
                    </a:cubicBezTo>
                    <a:cubicBezTo>
                      <a:pt x="4046" y="2355"/>
                      <a:pt x="2956" y="2416"/>
                      <a:pt x="2261" y="2416"/>
                    </a:cubicBezTo>
                    <a:cubicBezTo>
                      <a:pt x="2162" y="2416"/>
                      <a:pt x="2072" y="2415"/>
                      <a:pt x="1991" y="2412"/>
                    </a:cubicBezTo>
                    <a:cubicBezTo>
                      <a:pt x="1310" y="2386"/>
                      <a:pt x="854" y="2386"/>
                      <a:pt x="551" y="2344"/>
                    </a:cubicBezTo>
                    <a:cubicBezTo>
                      <a:pt x="420" y="2323"/>
                      <a:pt x="310" y="2281"/>
                      <a:pt x="242" y="2234"/>
                    </a:cubicBezTo>
                    <a:cubicBezTo>
                      <a:pt x="179" y="2192"/>
                      <a:pt x="158" y="2150"/>
                      <a:pt x="132" y="2082"/>
                    </a:cubicBezTo>
                    <a:cubicBezTo>
                      <a:pt x="111" y="1930"/>
                      <a:pt x="132" y="1559"/>
                      <a:pt x="179" y="1255"/>
                    </a:cubicBezTo>
                    <a:cubicBezTo>
                      <a:pt x="200" y="946"/>
                      <a:pt x="221" y="731"/>
                      <a:pt x="221" y="684"/>
                    </a:cubicBezTo>
                    <a:cubicBezTo>
                      <a:pt x="289" y="684"/>
                      <a:pt x="3384" y="401"/>
                      <a:pt x="4761" y="186"/>
                    </a:cubicBezTo>
                    <a:cubicBezTo>
                      <a:pt x="5107" y="118"/>
                      <a:pt x="5437" y="118"/>
                      <a:pt x="5698" y="118"/>
                    </a:cubicBezTo>
                    <a:close/>
                    <a:moveTo>
                      <a:pt x="5502" y="1"/>
                    </a:moveTo>
                    <a:cubicBezTo>
                      <a:pt x="5273" y="1"/>
                      <a:pt x="5022" y="25"/>
                      <a:pt x="4761" y="76"/>
                    </a:cubicBezTo>
                    <a:cubicBezTo>
                      <a:pt x="3363" y="291"/>
                      <a:pt x="179" y="579"/>
                      <a:pt x="179" y="579"/>
                    </a:cubicBezTo>
                    <a:lnTo>
                      <a:pt x="111" y="600"/>
                    </a:lnTo>
                    <a:lnTo>
                      <a:pt x="111" y="642"/>
                    </a:lnTo>
                    <a:cubicBezTo>
                      <a:pt x="111" y="642"/>
                      <a:pt x="90" y="904"/>
                      <a:pt x="48" y="1234"/>
                    </a:cubicBezTo>
                    <a:cubicBezTo>
                      <a:pt x="27" y="1559"/>
                      <a:pt x="1" y="1909"/>
                      <a:pt x="27" y="2103"/>
                    </a:cubicBezTo>
                    <a:cubicBezTo>
                      <a:pt x="48" y="2192"/>
                      <a:pt x="90" y="2281"/>
                      <a:pt x="179" y="2344"/>
                    </a:cubicBezTo>
                    <a:cubicBezTo>
                      <a:pt x="262" y="2386"/>
                      <a:pt x="372" y="2433"/>
                      <a:pt x="551" y="2454"/>
                    </a:cubicBezTo>
                    <a:cubicBezTo>
                      <a:pt x="854" y="2496"/>
                      <a:pt x="1310" y="2496"/>
                      <a:pt x="1964" y="2517"/>
                    </a:cubicBezTo>
                    <a:cubicBezTo>
                      <a:pt x="2065" y="2521"/>
                      <a:pt x="2178" y="2523"/>
                      <a:pt x="2301" y="2523"/>
                    </a:cubicBezTo>
                    <a:cubicBezTo>
                      <a:pt x="3014" y="2523"/>
                      <a:pt x="4075" y="2462"/>
                      <a:pt x="5044" y="2386"/>
                    </a:cubicBezTo>
                    <a:cubicBezTo>
                      <a:pt x="5588" y="2344"/>
                      <a:pt x="6112" y="2302"/>
                      <a:pt x="6505" y="2234"/>
                    </a:cubicBezTo>
                    <a:cubicBezTo>
                      <a:pt x="6704" y="2213"/>
                      <a:pt x="6877" y="2192"/>
                      <a:pt x="6987" y="2171"/>
                    </a:cubicBezTo>
                    <a:cubicBezTo>
                      <a:pt x="7050" y="2150"/>
                      <a:pt x="7097" y="2150"/>
                      <a:pt x="7139" y="2124"/>
                    </a:cubicBezTo>
                    <a:cubicBezTo>
                      <a:pt x="7180" y="2124"/>
                      <a:pt x="7201" y="2103"/>
                      <a:pt x="7228" y="2082"/>
                    </a:cubicBezTo>
                    <a:cubicBezTo>
                      <a:pt x="7269" y="2019"/>
                      <a:pt x="7290" y="1930"/>
                      <a:pt x="7311" y="1820"/>
                    </a:cubicBezTo>
                    <a:cubicBezTo>
                      <a:pt x="7332" y="1710"/>
                      <a:pt x="7332" y="1579"/>
                      <a:pt x="7332" y="1428"/>
                    </a:cubicBezTo>
                    <a:cubicBezTo>
                      <a:pt x="7311" y="1124"/>
                      <a:pt x="7269" y="731"/>
                      <a:pt x="7139" y="317"/>
                    </a:cubicBezTo>
                    <a:lnTo>
                      <a:pt x="7118" y="291"/>
                    </a:lnTo>
                    <a:lnTo>
                      <a:pt x="7097" y="291"/>
                    </a:lnTo>
                    <a:cubicBezTo>
                      <a:pt x="7097" y="291"/>
                      <a:pt x="6573" y="29"/>
                      <a:pt x="5719" y="8"/>
                    </a:cubicBezTo>
                    <a:cubicBezTo>
                      <a:pt x="5650" y="3"/>
                      <a:pt x="5577" y="1"/>
                      <a:pt x="550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1230766" y="1096491"/>
                <a:ext cx="2248867" cy="2399609"/>
              </a:xfrm>
              <a:custGeom>
                <a:avLst/>
                <a:gdLst/>
                <a:ahLst/>
                <a:cxnLst/>
                <a:rect l="l" t="t" r="r" b="b"/>
                <a:pathLst>
                  <a:path w="26406" h="28176" extrusionOk="0">
                    <a:moveTo>
                      <a:pt x="6960" y="0"/>
                    </a:moveTo>
                    <a:lnTo>
                      <a:pt x="1" y="28175"/>
                    </a:lnTo>
                    <a:lnTo>
                      <a:pt x="21540" y="28175"/>
                    </a:lnTo>
                    <a:lnTo>
                      <a:pt x="26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1225401" y="1091126"/>
                <a:ext cx="2259513" cy="2408466"/>
              </a:xfrm>
              <a:custGeom>
                <a:avLst/>
                <a:gdLst/>
                <a:ahLst/>
                <a:cxnLst/>
                <a:rect l="l" t="t" r="r" b="b"/>
                <a:pathLst>
                  <a:path w="26531" h="28280" extrusionOk="0">
                    <a:moveTo>
                      <a:pt x="26400" y="132"/>
                    </a:moveTo>
                    <a:lnTo>
                      <a:pt x="21556" y="28170"/>
                    </a:lnTo>
                    <a:lnTo>
                      <a:pt x="153" y="28170"/>
                    </a:lnTo>
                    <a:lnTo>
                      <a:pt x="7071" y="132"/>
                    </a:lnTo>
                    <a:close/>
                    <a:moveTo>
                      <a:pt x="6982" y="1"/>
                    </a:moveTo>
                    <a:lnTo>
                      <a:pt x="6961" y="42"/>
                    </a:lnTo>
                    <a:lnTo>
                      <a:pt x="1" y="28280"/>
                    </a:lnTo>
                    <a:lnTo>
                      <a:pt x="21645" y="28280"/>
                    </a:lnTo>
                    <a:lnTo>
                      <a:pt x="265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1905597" y="1163344"/>
                <a:ext cx="1445506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766" extrusionOk="0">
                    <a:moveTo>
                      <a:pt x="173" y="1"/>
                    </a:moveTo>
                    <a:lnTo>
                      <a:pt x="0" y="766"/>
                    </a:lnTo>
                    <a:lnTo>
                      <a:pt x="16842" y="766"/>
                    </a:lnTo>
                    <a:lnTo>
                      <a:pt x="169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1899721" y="1159852"/>
                <a:ext cx="14571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110" h="854" extrusionOk="0">
                    <a:moveTo>
                      <a:pt x="16979" y="110"/>
                    </a:moveTo>
                    <a:lnTo>
                      <a:pt x="16869" y="744"/>
                    </a:lnTo>
                    <a:lnTo>
                      <a:pt x="132" y="744"/>
                    </a:lnTo>
                    <a:lnTo>
                      <a:pt x="284" y="110"/>
                    </a:lnTo>
                    <a:close/>
                    <a:moveTo>
                      <a:pt x="200" y="0"/>
                    </a:moveTo>
                    <a:lnTo>
                      <a:pt x="200" y="42"/>
                    </a:lnTo>
                    <a:lnTo>
                      <a:pt x="1" y="854"/>
                    </a:lnTo>
                    <a:lnTo>
                      <a:pt x="16958" y="854"/>
                    </a:lnTo>
                    <a:lnTo>
                      <a:pt x="1711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3"/>
              <p:cNvSpPr/>
              <p:nvPr/>
            </p:nvSpPr>
            <p:spPr>
              <a:xfrm>
                <a:off x="1881070" y="1267754"/>
                <a:ext cx="1451808" cy="65151"/>
              </a:xfrm>
              <a:custGeom>
                <a:avLst/>
                <a:gdLst/>
                <a:ahLst/>
                <a:cxnLst/>
                <a:rect l="l" t="t" r="r" b="b"/>
                <a:pathLst>
                  <a:path w="17047" h="765" extrusionOk="0">
                    <a:moveTo>
                      <a:pt x="178" y="0"/>
                    </a:moveTo>
                    <a:lnTo>
                      <a:pt x="0" y="765"/>
                    </a:lnTo>
                    <a:lnTo>
                      <a:pt x="16915" y="765"/>
                    </a:lnTo>
                    <a:lnTo>
                      <a:pt x="170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3"/>
              <p:cNvSpPr/>
              <p:nvPr/>
            </p:nvSpPr>
            <p:spPr>
              <a:xfrm>
                <a:off x="1873916" y="1261963"/>
                <a:ext cx="1464242" cy="74519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875" extrusionOk="0">
                    <a:moveTo>
                      <a:pt x="17062" y="110"/>
                    </a:moveTo>
                    <a:lnTo>
                      <a:pt x="16952" y="765"/>
                    </a:lnTo>
                    <a:lnTo>
                      <a:pt x="152" y="765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7"/>
                    </a:lnTo>
                    <a:lnTo>
                      <a:pt x="0" y="875"/>
                    </a:lnTo>
                    <a:lnTo>
                      <a:pt x="17041" y="875"/>
                    </a:lnTo>
                    <a:lnTo>
                      <a:pt x="1719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3"/>
              <p:cNvSpPr/>
              <p:nvPr/>
            </p:nvSpPr>
            <p:spPr>
              <a:xfrm>
                <a:off x="1855181" y="1371653"/>
                <a:ext cx="1458962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766" extrusionOk="0">
                    <a:moveTo>
                      <a:pt x="199" y="1"/>
                    </a:moveTo>
                    <a:lnTo>
                      <a:pt x="0" y="765"/>
                    </a:lnTo>
                    <a:lnTo>
                      <a:pt x="16999" y="765"/>
                    </a:lnTo>
                    <a:lnTo>
                      <a:pt x="171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3"/>
              <p:cNvSpPr/>
              <p:nvPr/>
            </p:nvSpPr>
            <p:spPr>
              <a:xfrm>
                <a:off x="1849815" y="1366288"/>
                <a:ext cx="1469607" cy="74179"/>
              </a:xfrm>
              <a:custGeom>
                <a:avLst/>
                <a:gdLst/>
                <a:ahLst/>
                <a:cxnLst/>
                <a:rect l="l" t="t" r="r" b="b"/>
                <a:pathLst>
                  <a:path w="17256" h="871" extrusionOk="0">
                    <a:moveTo>
                      <a:pt x="17125" y="106"/>
                    </a:moveTo>
                    <a:lnTo>
                      <a:pt x="17020" y="760"/>
                    </a:lnTo>
                    <a:lnTo>
                      <a:pt x="131" y="760"/>
                    </a:lnTo>
                    <a:lnTo>
                      <a:pt x="304" y="106"/>
                    </a:lnTo>
                    <a:close/>
                    <a:moveTo>
                      <a:pt x="215" y="1"/>
                    </a:moveTo>
                    <a:lnTo>
                      <a:pt x="194" y="43"/>
                    </a:lnTo>
                    <a:lnTo>
                      <a:pt x="0" y="870"/>
                    </a:lnTo>
                    <a:lnTo>
                      <a:pt x="17104" y="870"/>
                    </a:lnTo>
                    <a:lnTo>
                      <a:pt x="172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3"/>
              <p:cNvSpPr/>
              <p:nvPr/>
            </p:nvSpPr>
            <p:spPr>
              <a:xfrm>
                <a:off x="1829291" y="1475552"/>
                <a:ext cx="832318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766" extrusionOk="0">
                    <a:moveTo>
                      <a:pt x="194" y="1"/>
                    </a:moveTo>
                    <a:lnTo>
                      <a:pt x="1" y="765"/>
                    </a:lnTo>
                    <a:lnTo>
                      <a:pt x="9621" y="765"/>
                    </a:lnTo>
                    <a:lnTo>
                      <a:pt x="97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1823500" y="1470187"/>
                <a:ext cx="845688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897" extrusionOk="0">
                    <a:moveTo>
                      <a:pt x="9778" y="111"/>
                    </a:moveTo>
                    <a:lnTo>
                      <a:pt x="9647" y="787"/>
                    </a:lnTo>
                    <a:lnTo>
                      <a:pt x="152" y="787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199" y="43"/>
                    </a:lnTo>
                    <a:lnTo>
                      <a:pt x="0" y="896"/>
                    </a:lnTo>
                    <a:lnTo>
                      <a:pt x="9736" y="896"/>
                    </a:lnTo>
                    <a:lnTo>
                      <a:pt x="99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3"/>
              <p:cNvSpPr/>
              <p:nvPr/>
            </p:nvSpPr>
            <p:spPr>
              <a:xfrm>
                <a:off x="1805190" y="1581750"/>
                <a:ext cx="1471907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283" h="786" extrusionOk="0">
                    <a:moveTo>
                      <a:pt x="174" y="0"/>
                    </a:moveTo>
                    <a:lnTo>
                      <a:pt x="1" y="786"/>
                    </a:lnTo>
                    <a:lnTo>
                      <a:pt x="17152" y="786"/>
                    </a:lnTo>
                    <a:lnTo>
                      <a:pt x="1728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3"/>
              <p:cNvSpPr/>
              <p:nvPr/>
            </p:nvSpPr>
            <p:spPr>
              <a:xfrm>
                <a:off x="1797610" y="1575959"/>
                <a:ext cx="1484852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435" h="896" extrusionOk="0">
                    <a:moveTo>
                      <a:pt x="17303" y="110"/>
                    </a:moveTo>
                    <a:lnTo>
                      <a:pt x="17173" y="786"/>
                    </a:lnTo>
                    <a:lnTo>
                      <a:pt x="153" y="786"/>
                    </a:lnTo>
                    <a:lnTo>
                      <a:pt x="304" y="110"/>
                    </a:lnTo>
                    <a:close/>
                    <a:moveTo>
                      <a:pt x="221" y="0"/>
                    </a:moveTo>
                    <a:lnTo>
                      <a:pt x="221" y="47"/>
                    </a:lnTo>
                    <a:lnTo>
                      <a:pt x="1" y="896"/>
                    </a:lnTo>
                    <a:lnTo>
                      <a:pt x="17282" y="896"/>
                    </a:lnTo>
                    <a:lnTo>
                      <a:pt x="174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3"/>
              <p:cNvSpPr/>
              <p:nvPr/>
            </p:nvSpPr>
            <p:spPr>
              <a:xfrm>
                <a:off x="1778875" y="1687438"/>
                <a:ext cx="1479486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372" h="786" extrusionOk="0">
                    <a:moveTo>
                      <a:pt x="179" y="0"/>
                    </a:moveTo>
                    <a:lnTo>
                      <a:pt x="1" y="786"/>
                    </a:lnTo>
                    <a:lnTo>
                      <a:pt x="17220" y="786"/>
                    </a:lnTo>
                    <a:lnTo>
                      <a:pt x="17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3"/>
              <p:cNvSpPr/>
              <p:nvPr/>
            </p:nvSpPr>
            <p:spPr>
              <a:xfrm>
                <a:off x="1771721" y="1683861"/>
                <a:ext cx="1492006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896" extrusionOk="0">
                    <a:moveTo>
                      <a:pt x="17387" y="110"/>
                    </a:moveTo>
                    <a:lnTo>
                      <a:pt x="17257" y="786"/>
                    </a:lnTo>
                    <a:lnTo>
                      <a:pt x="153" y="786"/>
                    </a:lnTo>
                    <a:lnTo>
                      <a:pt x="305" y="110"/>
                    </a:lnTo>
                    <a:close/>
                    <a:moveTo>
                      <a:pt x="216" y="0"/>
                    </a:moveTo>
                    <a:lnTo>
                      <a:pt x="216" y="42"/>
                    </a:lnTo>
                    <a:lnTo>
                      <a:pt x="1" y="896"/>
                    </a:lnTo>
                    <a:lnTo>
                      <a:pt x="17367" y="896"/>
                    </a:lnTo>
                    <a:lnTo>
                      <a:pt x="175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3"/>
              <p:cNvSpPr/>
              <p:nvPr/>
            </p:nvSpPr>
            <p:spPr>
              <a:xfrm>
                <a:off x="1751282" y="1795339"/>
                <a:ext cx="1486555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7455" h="808" extrusionOk="0">
                    <a:moveTo>
                      <a:pt x="194" y="1"/>
                    </a:moveTo>
                    <a:lnTo>
                      <a:pt x="0" y="807"/>
                    </a:lnTo>
                    <a:lnTo>
                      <a:pt x="17324" y="807"/>
                    </a:lnTo>
                    <a:lnTo>
                      <a:pt x="17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3"/>
              <p:cNvSpPr/>
              <p:nvPr/>
            </p:nvSpPr>
            <p:spPr>
              <a:xfrm>
                <a:off x="1745491" y="1791762"/>
                <a:ext cx="1499926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17612" h="897" extrusionOk="0">
                    <a:moveTo>
                      <a:pt x="17460" y="111"/>
                    </a:moveTo>
                    <a:lnTo>
                      <a:pt x="17350" y="786"/>
                    </a:lnTo>
                    <a:lnTo>
                      <a:pt x="152" y="786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220" y="43"/>
                    </a:lnTo>
                    <a:lnTo>
                      <a:pt x="0" y="896"/>
                    </a:lnTo>
                    <a:lnTo>
                      <a:pt x="17434" y="896"/>
                    </a:lnTo>
                    <a:lnTo>
                      <a:pt x="176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3"/>
              <p:cNvSpPr/>
              <p:nvPr/>
            </p:nvSpPr>
            <p:spPr>
              <a:xfrm>
                <a:off x="1724966" y="1905029"/>
                <a:ext cx="1291698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5167" h="808" extrusionOk="0">
                    <a:moveTo>
                      <a:pt x="199" y="1"/>
                    </a:moveTo>
                    <a:lnTo>
                      <a:pt x="0" y="807"/>
                    </a:lnTo>
                    <a:lnTo>
                      <a:pt x="15014" y="807"/>
                    </a:lnTo>
                    <a:lnTo>
                      <a:pt x="1516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3"/>
              <p:cNvSpPr/>
              <p:nvPr/>
            </p:nvSpPr>
            <p:spPr>
              <a:xfrm>
                <a:off x="1719601" y="1899238"/>
                <a:ext cx="1302854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5298" h="918" extrusionOk="0">
                    <a:moveTo>
                      <a:pt x="15166" y="111"/>
                    </a:moveTo>
                    <a:lnTo>
                      <a:pt x="15035" y="813"/>
                    </a:lnTo>
                    <a:lnTo>
                      <a:pt x="152" y="813"/>
                    </a:lnTo>
                    <a:lnTo>
                      <a:pt x="304" y="111"/>
                    </a:lnTo>
                    <a:close/>
                    <a:moveTo>
                      <a:pt x="220" y="1"/>
                    </a:moveTo>
                    <a:lnTo>
                      <a:pt x="220" y="48"/>
                    </a:lnTo>
                    <a:lnTo>
                      <a:pt x="0" y="917"/>
                    </a:lnTo>
                    <a:lnTo>
                      <a:pt x="15145" y="917"/>
                    </a:lnTo>
                    <a:lnTo>
                      <a:pt x="152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3"/>
              <p:cNvSpPr/>
              <p:nvPr/>
            </p:nvSpPr>
            <p:spPr>
              <a:xfrm>
                <a:off x="1699077" y="2014804"/>
                <a:ext cx="1501714" cy="68728"/>
              </a:xfrm>
              <a:custGeom>
                <a:avLst/>
                <a:gdLst/>
                <a:ahLst/>
                <a:cxnLst/>
                <a:rect l="l" t="t" r="r" b="b"/>
                <a:pathLst>
                  <a:path w="17633" h="807" extrusionOk="0">
                    <a:moveTo>
                      <a:pt x="199" y="0"/>
                    </a:moveTo>
                    <a:lnTo>
                      <a:pt x="0" y="807"/>
                    </a:lnTo>
                    <a:lnTo>
                      <a:pt x="17481" y="807"/>
                    </a:lnTo>
                    <a:lnTo>
                      <a:pt x="176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3"/>
              <p:cNvSpPr/>
              <p:nvPr/>
            </p:nvSpPr>
            <p:spPr>
              <a:xfrm>
                <a:off x="1693712" y="2009013"/>
                <a:ext cx="151244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759" h="938" extrusionOk="0">
                    <a:moveTo>
                      <a:pt x="17607" y="110"/>
                    </a:moveTo>
                    <a:lnTo>
                      <a:pt x="17497" y="807"/>
                    </a:lnTo>
                    <a:lnTo>
                      <a:pt x="131" y="807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194" y="47"/>
                    </a:lnTo>
                    <a:lnTo>
                      <a:pt x="1" y="938"/>
                    </a:lnTo>
                    <a:lnTo>
                      <a:pt x="17586" y="938"/>
                    </a:lnTo>
                    <a:lnTo>
                      <a:pt x="177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3"/>
              <p:cNvSpPr/>
              <p:nvPr/>
            </p:nvSpPr>
            <p:spPr>
              <a:xfrm>
                <a:off x="1671399" y="2124494"/>
                <a:ext cx="1508953" cy="70517"/>
              </a:xfrm>
              <a:custGeom>
                <a:avLst/>
                <a:gdLst/>
                <a:ahLst/>
                <a:cxnLst/>
                <a:rect l="l" t="t" r="r" b="b"/>
                <a:pathLst>
                  <a:path w="17718" h="828" extrusionOk="0">
                    <a:moveTo>
                      <a:pt x="194" y="1"/>
                    </a:moveTo>
                    <a:lnTo>
                      <a:pt x="1" y="828"/>
                    </a:lnTo>
                    <a:lnTo>
                      <a:pt x="17565" y="828"/>
                    </a:lnTo>
                    <a:lnTo>
                      <a:pt x="177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3"/>
              <p:cNvSpPr/>
              <p:nvPr/>
            </p:nvSpPr>
            <p:spPr>
              <a:xfrm>
                <a:off x="1665608" y="2120492"/>
                <a:ext cx="152002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848" h="938" extrusionOk="0">
                    <a:moveTo>
                      <a:pt x="17717" y="110"/>
                    </a:moveTo>
                    <a:lnTo>
                      <a:pt x="17586" y="807"/>
                    </a:lnTo>
                    <a:lnTo>
                      <a:pt x="152" y="807"/>
                    </a:lnTo>
                    <a:lnTo>
                      <a:pt x="331" y="110"/>
                    </a:lnTo>
                    <a:close/>
                    <a:moveTo>
                      <a:pt x="221" y="0"/>
                    </a:moveTo>
                    <a:lnTo>
                      <a:pt x="221" y="48"/>
                    </a:lnTo>
                    <a:lnTo>
                      <a:pt x="1" y="938"/>
                    </a:lnTo>
                    <a:lnTo>
                      <a:pt x="17675" y="938"/>
                    </a:lnTo>
                    <a:lnTo>
                      <a:pt x="178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3"/>
              <p:cNvSpPr/>
              <p:nvPr/>
            </p:nvSpPr>
            <p:spPr>
              <a:xfrm>
                <a:off x="1645084" y="2237761"/>
                <a:ext cx="1514745" cy="70602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29" extrusionOk="0">
                    <a:moveTo>
                      <a:pt x="200" y="1"/>
                    </a:moveTo>
                    <a:lnTo>
                      <a:pt x="1" y="828"/>
                    </a:lnTo>
                    <a:lnTo>
                      <a:pt x="17633" y="828"/>
                    </a:lnTo>
                    <a:lnTo>
                      <a:pt x="17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3"/>
              <p:cNvSpPr/>
              <p:nvPr/>
            </p:nvSpPr>
            <p:spPr>
              <a:xfrm>
                <a:off x="1637930" y="2231970"/>
                <a:ext cx="1527690" cy="79970"/>
              </a:xfrm>
              <a:custGeom>
                <a:avLst/>
                <a:gdLst/>
                <a:ahLst/>
                <a:cxnLst/>
                <a:rect l="l" t="t" r="r" b="b"/>
                <a:pathLst>
                  <a:path w="17938" h="939" extrusionOk="0">
                    <a:moveTo>
                      <a:pt x="17806" y="111"/>
                    </a:moveTo>
                    <a:lnTo>
                      <a:pt x="17675" y="833"/>
                    </a:lnTo>
                    <a:lnTo>
                      <a:pt x="153" y="833"/>
                    </a:lnTo>
                    <a:lnTo>
                      <a:pt x="326" y="111"/>
                    </a:lnTo>
                    <a:close/>
                    <a:moveTo>
                      <a:pt x="237" y="1"/>
                    </a:moveTo>
                    <a:lnTo>
                      <a:pt x="216" y="48"/>
                    </a:lnTo>
                    <a:lnTo>
                      <a:pt x="1" y="938"/>
                    </a:lnTo>
                    <a:lnTo>
                      <a:pt x="17780" y="938"/>
                    </a:lnTo>
                    <a:lnTo>
                      <a:pt x="179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3"/>
              <p:cNvSpPr/>
              <p:nvPr/>
            </p:nvSpPr>
            <p:spPr>
              <a:xfrm>
                <a:off x="1617491" y="2349240"/>
                <a:ext cx="919697" cy="7239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850" extrusionOk="0">
                    <a:moveTo>
                      <a:pt x="194" y="1"/>
                    </a:moveTo>
                    <a:lnTo>
                      <a:pt x="0" y="849"/>
                    </a:lnTo>
                    <a:lnTo>
                      <a:pt x="10626" y="849"/>
                    </a:lnTo>
                    <a:lnTo>
                      <a:pt x="10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3"/>
              <p:cNvSpPr/>
              <p:nvPr/>
            </p:nvSpPr>
            <p:spPr>
              <a:xfrm>
                <a:off x="1611615" y="2345237"/>
                <a:ext cx="931364" cy="80396"/>
              </a:xfrm>
              <a:custGeom>
                <a:avLst/>
                <a:gdLst/>
                <a:ahLst/>
                <a:cxnLst/>
                <a:rect l="l" t="t" r="r" b="b"/>
                <a:pathLst>
                  <a:path w="10936" h="944" extrusionOk="0">
                    <a:moveTo>
                      <a:pt x="10805" y="111"/>
                    </a:moveTo>
                    <a:lnTo>
                      <a:pt x="10653" y="833"/>
                    </a:lnTo>
                    <a:lnTo>
                      <a:pt x="132" y="833"/>
                    </a:lnTo>
                    <a:lnTo>
                      <a:pt x="310" y="111"/>
                    </a:lnTo>
                    <a:close/>
                    <a:moveTo>
                      <a:pt x="221" y="1"/>
                    </a:moveTo>
                    <a:lnTo>
                      <a:pt x="221" y="48"/>
                    </a:lnTo>
                    <a:lnTo>
                      <a:pt x="1" y="943"/>
                    </a:lnTo>
                    <a:lnTo>
                      <a:pt x="10737" y="943"/>
                    </a:lnTo>
                    <a:lnTo>
                      <a:pt x="109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3"/>
              <p:cNvSpPr/>
              <p:nvPr/>
            </p:nvSpPr>
            <p:spPr>
              <a:xfrm>
                <a:off x="1589387" y="2464380"/>
                <a:ext cx="1531607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984" h="854" extrusionOk="0">
                    <a:moveTo>
                      <a:pt x="199" y="0"/>
                    </a:moveTo>
                    <a:lnTo>
                      <a:pt x="0" y="854"/>
                    </a:lnTo>
                    <a:lnTo>
                      <a:pt x="17826" y="854"/>
                    </a:lnTo>
                    <a:lnTo>
                      <a:pt x="179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3"/>
              <p:cNvSpPr/>
              <p:nvPr/>
            </p:nvSpPr>
            <p:spPr>
              <a:xfrm>
                <a:off x="1584022" y="2459015"/>
                <a:ext cx="154233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10" h="959" extrusionOk="0">
                    <a:moveTo>
                      <a:pt x="17958" y="105"/>
                    </a:moveTo>
                    <a:lnTo>
                      <a:pt x="17827" y="849"/>
                    </a:lnTo>
                    <a:lnTo>
                      <a:pt x="131" y="849"/>
                    </a:lnTo>
                    <a:lnTo>
                      <a:pt x="304" y="105"/>
                    </a:lnTo>
                    <a:close/>
                    <a:moveTo>
                      <a:pt x="215" y="0"/>
                    </a:moveTo>
                    <a:lnTo>
                      <a:pt x="215" y="42"/>
                    </a:lnTo>
                    <a:lnTo>
                      <a:pt x="0" y="959"/>
                    </a:lnTo>
                    <a:lnTo>
                      <a:pt x="17937" y="959"/>
                    </a:lnTo>
                    <a:lnTo>
                      <a:pt x="1810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3"/>
              <p:cNvSpPr/>
              <p:nvPr/>
            </p:nvSpPr>
            <p:spPr>
              <a:xfrm>
                <a:off x="1561709" y="2579435"/>
                <a:ext cx="15369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8047" h="854" extrusionOk="0">
                    <a:moveTo>
                      <a:pt x="194" y="0"/>
                    </a:moveTo>
                    <a:lnTo>
                      <a:pt x="0" y="854"/>
                    </a:lnTo>
                    <a:lnTo>
                      <a:pt x="17916" y="854"/>
                    </a:lnTo>
                    <a:lnTo>
                      <a:pt x="180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3"/>
              <p:cNvSpPr/>
              <p:nvPr/>
            </p:nvSpPr>
            <p:spPr>
              <a:xfrm>
                <a:off x="1555918" y="2574070"/>
                <a:ext cx="154991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99" h="959" extrusionOk="0">
                    <a:moveTo>
                      <a:pt x="18047" y="110"/>
                    </a:moveTo>
                    <a:lnTo>
                      <a:pt x="17916" y="849"/>
                    </a:lnTo>
                    <a:lnTo>
                      <a:pt x="131" y="849"/>
                    </a:lnTo>
                    <a:lnTo>
                      <a:pt x="330" y="110"/>
                    </a:lnTo>
                    <a:close/>
                    <a:moveTo>
                      <a:pt x="220" y="0"/>
                    </a:moveTo>
                    <a:lnTo>
                      <a:pt x="220" y="42"/>
                    </a:lnTo>
                    <a:lnTo>
                      <a:pt x="0" y="959"/>
                    </a:lnTo>
                    <a:lnTo>
                      <a:pt x="18026" y="959"/>
                    </a:lnTo>
                    <a:lnTo>
                      <a:pt x="1819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3"/>
              <p:cNvSpPr/>
              <p:nvPr/>
            </p:nvSpPr>
            <p:spPr>
              <a:xfrm>
                <a:off x="1533605" y="2694917"/>
                <a:ext cx="1544552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136" h="870" extrusionOk="0">
                    <a:moveTo>
                      <a:pt x="199" y="1"/>
                    </a:moveTo>
                    <a:lnTo>
                      <a:pt x="0" y="870"/>
                    </a:lnTo>
                    <a:lnTo>
                      <a:pt x="17984" y="870"/>
                    </a:lnTo>
                    <a:lnTo>
                      <a:pt x="181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3"/>
              <p:cNvSpPr/>
              <p:nvPr/>
            </p:nvSpPr>
            <p:spPr>
              <a:xfrm>
                <a:off x="1528240" y="2690914"/>
                <a:ext cx="1555283" cy="82184"/>
              </a:xfrm>
              <a:custGeom>
                <a:avLst/>
                <a:gdLst/>
                <a:ahLst/>
                <a:cxnLst/>
                <a:rect l="l" t="t" r="r" b="b"/>
                <a:pathLst>
                  <a:path w="18262" h="965" extrusionOk="0">
                    <a:moveTo>
                      <a:pt x="18131" y="110"/>
                    </a:moveTo>
                    <a:lnTo>
                      <a:pt x="18000" y="854"/>
                    </a:lnTo>
                    <a:lnTo>
                      <a:pt x="132" y="854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8"/>
                    </a:lnTo>
                    <a:lnTo>
                      <a:pt x="1" y="964"/>
                    </a:lnTo>
                    <a:lnTo>
                      <a:pt x="18110" y="964"/>
                    </a:lnTo>
                    <a:lnTo>
                      <a:pt x="182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3"/>
              <p:cNvSpPr/>
              <p:nvPr/>
            </p:nvSpPr>
            <p:spPr>
              <a:xfrm>
                <a:off x="1504139" y="2813549"/>
                <a:ext cx="1553495" cy="72816"/>
              </a:xfrm>
              <a:custGeom>
                <a:avLst/>
                <a:gdLst/>
                <a:ahLst/>
                <a:cxnLst/>
                <a:rect l="l" t="t" r="r" b="b"/>
                <a:pathLst>
                  <a:path w="18241" h="855" extrusionOk="0">
                    <a:moveTo>
                      <a:pt x="216" y="1"/>
                    </a:moveTo>
                    <a:lnTo>
                      <a:pt x="1" y="854"/>
                    </a:lnTo>
                    <a:lnTo>
                      <a:pt x="18089" y="854"/>
                    </a:lnTo>
                    <a:lnTo>
                      <a:pt x="182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3"/>
              <p:cNvSpPr/>
              <p:nvPr/>
            </p:nvSpPr>
            <p:spPr>
              <a:xfrm>
                <a:off x="1498348" y="2808183"/>
                <a:ext cx="1564651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18372" h="981" extrusionOk="0">
                    <a:moveTo>
                      <a:pt x="18241" y="111"/>
                    </a:moveTo>
                    <a:lnTo>
                      <a:pt x="18110" y="875"/>
                    </a:lnTo>
                    <a:lnTo>
                      <a:pt x="153" y="875"/>
                    </a:lnTo>
                    <a:lnTo>
                      <a:pt x="331" y="111"/>
                    </a:lnTo>
                    <a:close/>
                    <a:moveTo>
                      <a:pt x="242" y="1"/>
                    </a:moveTo>
                    <a:lnTo>
                      <a:pt x="242" y="43"/>
                    </a:lnTo>
                    <a:lnTo>
                      <a:pt x="1" y="980"/>
                    </a:lnTo>
                    <a:lnTo>
                      <a:pt x="18199" y="980"/>
                    </a:lnTo>
                    <a:lnTo>
                      <a:pt x="18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3"/>
              <p:cNvSpPr/>
              <p:nvPr/>
            </p:nvSpPr>
            <p:spPr>
              <a:xfrm>
                <a:off x="1476035" y="2930818"/>
                <a:ext cx="804724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897" extrusionOk="0">
                    <a:moveTo>
                      <a:pt x="221" y="1"/>
                    </a:moveTo>
                    <a:lnTo>
                      <a:pt x="1" y="896"/>
                    </a:lnTo>
                    <a:lnTo>
                      <a:pt x="9255" y="896"/>
                    </a:lnTo>
                    <a:lnTo>
                      <a:pt x="94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3"/>
              <p:cNvSpPr/>
              <p:nvPr/>
            </p:nvSpPr>
            <p:spPr>
              <a:xfrm>
                <a:off x="1470755" y="2927241"/>
                <a:ext cx="815796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9579" h="981" extrusionOk="0">
                    <a:moveTo>
                      <a:pt x="9426" y="106"/>
                    </a:moveTo>
                    <a:lnTo>
                      <a:pt x="9269" y="870"/>
                    </a:lnTo>
                    <a:lnTo>
                      <a:pt x="131" y="870"/>
                    </a:lnTo>
                    <a:lnTo>
                      <a:pt x="325" y="106"/>
                    </a:lnTo>
                    <a:close/>
                    <a:moveTo>
                      <a:pt x="236" y="1"/>
                    </a:moveTo>
                    <a:lnTo>
                      <a:pt x="215" y="43"/>
                    </a:lnTo>
                    <a:lnTo>
                      <a:pt x="0" y="980"/>
                    </a:lnTo>
                    <a:lnTo>
                      <a:pt x="9358" y="980"/>
                    </a:lnTo>
                    <a:lnTo>
                      <a:pt x="9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3"/>
              <p:cNvSpPr/>
              <p:nvPr/>
            </p:nvSpPr>
            <p:spPr>
              <a:xfrm>
                <a:off x="1446228" y="3051750"/>
                <a:ext cx="1568654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419" h="870" extrusionOk="0">
                    <a:moveTo>
                      <a:pt x="220" y="0"/>
                    </a:moveTo>
                    <a:lnTo>
                      <a:pt x="0" y="869"/>
                    </a:lnTo>
                    <a:lnTo>
                      <a:pt x="18266" y="869"/>
                    </a:lnTo>
                    <a:lnTo>
                      <a:pt x="184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3"/>
              <p:cNvSpPr/>
              <p:nvPr/>
            </p:nvSpPr>
            <p:spPr>
              <a:xfrm>
                <a:off x="1440863" y="3045959"/>
                <a:ext cx="1579811" cy="85676"/>
              </a:xfrm>
              <a:custGeom>
                <a:avLst/>
                <a:gdLst/>
                <a:ahLst/>
                <a:cxnLst/>
                <a:rect l="l" t="t" r="r" b="b"/>
                <a:pathLst>
                  <a:path w="18550" h="1006" extrusionOk="0">
                    <a:moveTo>
                      <a:pt x="18418" y="110"/>
                    </a:moveTo>
                    <a:lnTo>
                      <a:pt x="18287" y="896"/>
                    </a:lnTo>
                    <a:lnTo>
                      <a:pt x="152" y="896"/>
                    </a:lnTo>
                    <a:lnTo>
                      <a:pt x="325" y="110"/>
                    </a:lnTo>
                    <a:close/>
                    <a:moveTo>
                      <a:pt x="241" y="0"/>
                    </a:moveTo>
                    <a:lnTo>
                      <a:pt x="241" y="47"/>
                    </a:lnTo>
                    <a:lnTo>
                      <a:pt x="0" y="1005"/>
                    </a:lnTo>
                    <a:lnTo>
                      <a:pt x="18371" y="1005"/>
                    </a:lnTo>
                    <a:lnTo>
                      <a:pt x="1854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3"/>
              <p:cNvSpPr/>
              <p:nvPr/>
            </p:nvSpPr>
            <p:spPr>
              <a:xfrm>
                <a:off x="1416762" y="3172596"/>
                <a:ext cx="157759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524" h="891" extrusionOk="0">
                    <a:moveTo>
                      <a:pt x="215" y="0"/>
                    </a:moveTo>
                    <a:lnTo>
                      <a:pt x="0" y="891"/>
                    </a:lnTo>
                    <a:lnTo>
                      <a:pt x="18350" y="891"/>
                    </a:lnTo>
                    <a:lnTo>
                      <a:pt x="185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3"/>
              <p:cNvSpPr/>
              <p:nvPr/>
            </p:nvSpPr>
            <p:spPr>
              <a:xfrm>
                <a:off x="1410971" y="3166805"/>
                <a:ext cx="1589179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660" h="1027" extrusionOk="0">
                    <a:moveTo>
                      <a:pt x="18528" y="131"/>
                    </a:moveTo>
                    <a:lnTo>
                      <a:pt x="18377" y="896"/>
                    </a:lnTo>
                    <a:lnTo>
                      <a:pt x="152" y="896"/>
                    </a:lnTo>
                    <a:lnTo>
                      <a:pt x="330" y="131"/>
                    </a:lnTo>
                    <a:close/>
                    <a:moveTo>
                      <a:pt x="241" y="0"/>
                    </a:moveTo>
                    <a:lnTo>
                      <a:pt x="241" y="42"/>
                    </a:lnTo>
                    <a:lnTo>
                      <a:pt x="0" y="1027"/>
                    </a:lnTo>
                    <a:lnTo>
                      <a:pt x="18481" y="1027"/>
                    </a:lnTo>
                    <a:lnTo>
                      <a:pt x="186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3"/>
              <p:cNvSpPr/>
              <p:nvPr/>
            </p:nvSpPr>
            <p:spPr>
              <a:xfrm>
                <a:off x="1386870" y="3295231"/>
                <a:ext cx="158517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613" h="891" extrusionOk="0">
                    <a:moveTo>
                      <a:pt x="241" y="0"/>
                    </a:moveTo>
                    <a:lnTo>
                      <a:pt x="1" y="891"/>
                    </a:lnTo>
                    <a:lnTo>
                      <a:pt x="18461" y="891"/>
                    </a:lnTo>
                    <a:lnTo>
                      <a:pt x="186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3"/>
              <p:cNvSpPr/>
              <p:nvPr/>
            </p:nvSpPr>
            <p:spPr>
              <a:xfrm>
                <a:off x="1381504" y="3289440"/>
                <a:ext cx="1596333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744" h="1027" extrusionOk="0">
                    <a:moveTo>
                      <a:pt x="18613" y="110"/>
                    </a:moveTo>
                    <a:lnTo>
                      <a:pt x="18482" y="896"/>
                    </a:lnTo>
                    <a:lnTo>
                      <a:pt x="153" y="896"/>
                    </a:lnTo>
                    <a:lnTo>
                      <a:pt x="346" y="110"/>
                    </a:lnTo>
                    <a:close/>
                    <a:moveTo>
                      <a:pt x="236" y="0"/>
                    </a:moveTo>
                    <a:lnTo>
                      <a:pt x="236" y="42"/>
                    </a:lnTo>
                    <a:lnTo>
                      <a:pt x="1" y="1027"/>
                    </a:lnTo>
                    <a:lnTo>
                      <a:pt x="18565" y="1027"/>
                    </a:lnTo>
                    <a:lnTo>
                      <a:pt x="18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3"/>
              <p:cNvSpPr/>
              <p:nvPr/>
            </p:nvSpPr>
            <p:spPr>
              <a:xfrm>
                <a:off x="1593390" y="1951443"/>
                <a:ext cx="53569" cy="19613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2303" extrusionOk="0">
                    <a:moveTo>
                      <a:pt x="566" y="1"/>
                    </a:moveTo>
                    <a:cubicBezTo>
                      <a:pt x="545" y="1"/>
                      <a:pt x="498" y="22"/>
                      <a:pt x="498" y="43"/>
                    </a:cubicBezTo>
                    <a:lnTo>
                      <a:pt x="0" y="2226"/>
                    </a:lnTo>
                    <a:cubicBezTo>
                      <a:pt x="0" y="2268"/>
                      <a:pt x="0" y="2294"/>
                      <a:pt x="42" y="2294"/>
                    </a:cubicBezTo>
                    <a:cubicBezTo>
                      <a:pt x="48" y="2300"/>
                      <a:pt x="55" y="2302"/>
                      <a:pt x="62" y="2302"/>
                    </a:cubicBezTo>
                    <a:cubicBezTo>
                      <a:pt x="82" y="2302"/>
                      <a:pt x="105" y="2282"/>
                      <a:pt x="105" y="2247"/>
                    </a:cubicBezTo>
                    <a:lnTo>
                      <a:pt x="608" y="69"/>
                    </a:lnTo>
                    <a:cubicBezTo>
                      <a:pt x="629" y="43"/>
                      <a:pt x="608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3"/>
              <p:cNvSpPr/>
              <p:nvPr/>
            </p:nvSpPr>
            <p:spPr>
              <a:xfrm>
                <a:off x="1972306" y="1752431"/>
                <a:ext cx="492453" cy="652573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7662" extrusionOk="0">
                    <a:moveTo>
                      <a:pt x="5520" y="0"/>
                    </a:moveTo>
                    <a:cubicBezTo>
                      <a:pt x="5321" y="0"/>
                      <a:pt x="5059" y="351"/>
                      <a:pt x="4451" y="896"/>
                    </a:cubicBezTo>
                    <a:cubicBezTo>
                      <a:pt x="4142" y="1179"/>
                      <a:pt x="3839" y="1509"/>
                      <a:pt x="3598" y="1791"/>
                    </a:cubicBezTo>
                    <a:cubicBezTo>
                      <a:pt x="3619" y="1749"/>
                      <a:pt x="3645" y="1702"/>
                      <a:pt x="3645" y="1640"/>
                    </a:cubicBezTo>
                    <a:cubicBezTo>
                      <a:pt x="3661" y="1422"/>
                      <a:pt x="3497" y="1266"/>
                      <a:pt x="3361" y="1266"/>
                    </a:cubicBezTo>
                    <a:cubicBezTo>
                      <a:pt x="3320" y="1266"/>
                      <a:pt x="3282" y="1280"/>
                      <a:pt x="3252" y="1310"/>
                    </a:cubicBezTo>
                    <a:cubicBezTo>
                      <a:pt x="3121" y="1440"/>
                      <a:pt x="2901" y="1619"/>
                      <a:pt x="2529" y="1833"/>
                    </a:cubicBezTo>
                    <a:cubicBezTo>
                      <a:pt x="2137" y="2032"/>
                      <a:pt x="1985" y="2357"/>
                      <a:pt x="1812" y="2729"/>
                    </a:cubicBezTo>
                    <a:cubicBezTo>
                      <a:pt x="1655" y="3101"/>
                      <a:pt x="1634" y="3321"/>
                      <a:pt x="1482" y="3645"/>
                    </a:cubicBezTo>
                    <a:cubicBezTo>
                      <a:pt x="1288" y="3886"/>
                      <a:pt x="848" y="4389"/>
                      <a:pt x="608" y="4583"/>
                    </a:cubicBezTo>
                    <a:cubicBezTo>
                      <a:pt x="262" y="4824"/>
                      <a:pt x="0" y="4735"/>
                      <a:pt x="283" y="5436"/>
                    </a:cubicBezTo>
                    <a:cubicBezTo>
                      <a:pt x="566" y="6133"/>
                      <a:pt x="869" y="6656"/>
                      <a:pt x="1393" y="7117"/>
                    </a:cubicBezTo>
                    <a:cubicBezTo>
                      <a:pt x="1896" y="7552"/>
                      <a:pt x="2509" y="7662"/>
                      <a:pt x="2509" y="7662"/>
                    </a:cubicBezTo>
                    <a:cubicBezTo>
                      <a:pt x="2509" y="7662"/>
                      <a:pt x="3053" y="7222"/>
                      <a:pt x="3446" y="6855"/>
                    </a:cubicBezTo>
                    <a:cubicBezTo>
                      <a:pt x="3708" y="6615"/>
                      <a:pt x="3949" y="6264"/>
                      <a:pt x="4080" y="6070"/>
                    </a:cubicBezTo>
                    <a:cubicBezTo>
                      <a:pt x="4320" y="6002"/>
                      <a:pt x="4603" y="5850"/>
                      <a:pt x="4907" y="5588"/>
                    </a:cubicBezTo>
                    <a:cubicBezTo>
                      <a:pt x="5389" y="5195"/>
                      <a:pt x="5520" y="4892"/>
                      <a:pt x="5347" y="4389"/>
                    </a:cubicBezTo>
                    <a:cubicBezTo>
                      <a:pt x="5190" y="3865"/>
                      <a:pt x="4645" y="3163"/>
                      <a:pt x="4514" y="2949"/>
                    </a:cubicBezTo>
                    <a:cubicBezTo>
                      <a:pt x="4383" y="2729"/>
                      <a:pt x="4755" y="2378"/>
                      <a:pt x="4907" y="2184"/>
                    </a:cubicBezTo>
                    <a:cubicBezTo>
                      <a:pt x="5085" y="2011"/>
                      <a:pt x="5562" y="1268"/>
                      <a:pt x="5672" y="854"/>
                    </a:cubicBezTo>
                    <a:cubicBezTo>
                      <a:pt x="5782" y="414"/>
                      <a:pt x="5761" y="131"/>
                      <a:pt x="5583" y="21"/>
                    </a:cubicBezTo>
                    <a:cubicBezTo>
                      <a:pt x="5562" y="21"/>
                      <a:pt x="5541" y="0"/>
                      <a:pt x="552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3"/>
              <p:cNvSpPr/>
              <p:nvPr/>
            </p:nvSpPr>
            <p:spPr>
              <a:xfrm>
                <a:off x="2271504" y="1748854"/>
                <a:ext cx="195039" cy="527713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6196" extrusionOk="0">
                    <a:moveTo>
                      <a:pt x="2007" y="0"/>
                    </a:moveTo>
                    <a:cubicBezTo>
                      <a:pt x="1965" y="0"/>
                      <a:pt x="1918" y="0"/>
                      <a:pt x="1897" y="21"/>
                    </a:cubicBezTo>
                    <a:cubicBezTo>
                      <a:pt x="1808" y="42"/>
                      <a:pt x="1745" y="110"/>
                      <a:pt x="1656" y="173"/>
                    </a:cubicBezTo>
                    <a:cubicBezTo>
                      <a:pt x="1483" y="351"/>
                      <a:pt x="1242" y="587"/>
                      <a:pt x="891" y="917"/>
                    </a:cubicBezTo>
                    <a:cubicBezTo>
                      <a:pt x="608" y="1158"/>
                      <a:pt x="347" y="1462"/>
                      <a:pt x="132" y="1723"/>
                    </a:cubicBezTo>
                    <a:cubicBezTo>
                      <a:pt x="132" y="1723"/>
                      <a:pt x="85" y="1854"/>
                      <a:pt x="1" y="2053"/>
                    </a:cubicBezTo>
                    <a:cubicBezTo>
                      <a:pt x="237" y="1744"/>
                      <a:pt x="608" y="1331"/>
                      <a:pt x="980" y="980"/>
                    </a:cubicBezTo>
                    <a:cubicBezTo>
                      <a:pt x="1331" y="676"/>
                      <a:pt x="1572" y="414"/>
                      <a:pt x="1724" y="262"/>
                    </a:cubicBezTo>
                    <a:cubicBezTo>
                      <a:pt x="1808" y="194"/>
                      <a:pt x="1876" y="152"/>
                      <a:pt x="1939" y="131"/>
                    </a:cubicBezTo>
                    <a:cubicBezTo>
                      <a:pt x="1986" y="110"/>
                      <a:pt x="2007" y="110"/>
                      <a:pt x="2028" y="110"/>
                    </a:cubicBezTo>
                    <a:cubicBezTo>
                      <a:pt x="2117" y="173"/>
                      <a:pt x="2159" y="241"/>
                      <a:pt x="2159" y="372"/>
                    </a:cubicBezTo>
                    <a:cubicBezTo>
                      <a:pt x="2180" y="503"/>
                      <a:pt x="2159" y="676"/>
                      <a:pt x="2096" y="875"/>
                    </a:cubicBezTo>
                    <a:cubicBezTo>
                      <a:pt x="1986" y="1289"/>
                      <a:pt x="1504" y="2027"/>
                      <a:pt x="1352" y="2205"/>
                    </a:cubicBezTo>
                    <a:cubicBezTo>
                      <a:pt x="1284" y="2289"/>
                      <a:pt x="1132" y="2420"/>
                      <a:pt x="1048" y="2577"/>
                    </a:cubicBezTo>
                    <a:cubicBezTo>
                      <a:pt x="1001" y="2640"/>
                      <a:pt x="959" y="2729"/>
                      <a:pt x="938" y="2792"/>
                    </a:cubicBezTo>
                    <a:cubicBezTo>
                      <a:pt x="917" y="2881"/>
                      <a:pt x="917" y="2944"/>
                      <a:pt x="959" y="3033"/>
                    </a:cubicBezTo>
                    <a:cubicBezTo>
                      <a:pt x="1022" y="3143"/>
                      <a:pt x="1200" y="3363"/>
                      <a:pt x="1352" y="3624"/>
                    </a:cubicBezTo>
                    <a:cubicBezTo>
                      <a:pt x="1525" y="3907"/>
                      <a:pt x="1703" y="4190"/>
                      <a:pt x="1787" y="4452"/>
                    </a:cubicBezTo>
                    <a:cubicBezTo>
                      <a:pt x="1855" y="4693"/>
                      <a:pt x="1876" y="4886"/>
                      <a:pt x="1808" y="5065"/>
                    </a:cubicBezTo>
                    <a:cubicBezTo>
                      <a:pt x="1745" y="5237"/>
                      <a:pt x="1593" y="5389"/>
                      <a:pt x="1352" y="5588"/>
                    </a:cubicBezTo>
                    <a:cubicBezTo>
                      <a:pt x="1069" y="5824"/>
                      <a:pt x="787" y="6002"/>
                      <a:pt x="546" y="6065"/>
                    </a:cubicBezTo>
                    <a:lnTo>
                      <a:pt x="546" y="6086"/>
                    </a:lnTo>
                    <a:lnTo>
                      <a:pt x="478" y="6196"/>
                    </a:lnTo>
                    <a:cubicBezTo>
                      <a:pt x="760" y="6133"/>
                      <a:pt x="1090" y="5955"/>
                      <a:pt x="1441" y="5672"/>
                    </a:cubicBezTo>
                    <a:cubicBezTo>
                      <a:pt x="1677" y="5478"/>
                      <a:pt x="1834" y="5300"/>
                      <a:pt x="1897" y="5085"/>
                    </a:cubicBezTo>
                    <a:cubicBezTo>
                      <a:pt x="1986" y="4886"/>
                      <a:pt x="1986" y="4672"/>
                      <a:pt x="1897" y="4410"/>
                    </a:cubicBezTo>
                    <a:cubicBezTo>
                      <a:pt x="1808" y="4148"/>
                      <a:pt x="1635" y="3839"/>
                      <a:pt x="1462" y="3577"/>
                    </a:cubicBezTo>
                    <a:cubicBezTo>
                      <a:pt x="1284" y="3294"/>
                      <a:pt x="1111" y="3075"/>
                      <a:pt x="1048" y="2970"/>
                    </a:cubicBezTo>
                    <a:cubicBezTo>
                      <a:pt x="1022" y="2923"/>
                      <a:pt x="1022" y="2881"/>
                      <a:pt x="1048" y="2813"/>
                    </a:cubicBezTo>
                    <a:cubicBezTo>
                      <a:pt x="1048" y="2771"/>
                      <a:pt x="1090" y="2708"/>
                      <a:pt x="1132" y="2640"/>
                    </a:cubicBezTo>
                    <a:cubicBezTo>
                      <a:pt x="1221" y="2509"/>
                      <a:pt x="1352" y="2357"/>
                      <a:pt x="1441" y="2268"/>
                    </a:cubicBezTo>
                    <a:cubicBezTo>
                      <a:pt x="1614" y="2074"/>
                      <a:pt x="2096" y="1352"/>
                      <a:pt x="2200" y="917"/>
                    </a:cubicBezTo>
                    <a:cubicBezTo>
                      <a:pt x="2269" y="697"/>
                      <a:pt x="2290" y="503"/>
                      <a:pt x="2269" y="351"/>
                    </a:cubicBezTo>
                    <a:cubicBezTo>
                      <a:pt x="2269" y="220"/>
                      <a:pt x="2200" y="89"/>
                      <a:pt x="2096" y="21"/>
                    </a:cubicBezTo>
                    <a:cubicBezTo>
                      <a:pt x="2070" y="0"/>
                      <a:pt x="2028" y="0"/>
                      <a:pt x="20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3"/>
              <p:cNvSpPr/>
              <p:nvPr/>
            </p:nvSpPr>
            <p:spPr>
              <a:xfrm>
                <a:off x="1981674" y="2044134"/>
                <a:ext cx="349282" cy="366231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4300" extrusionOk="0">
                    <a:moveTo>
                      <a:pt x="1482" y="0"/>
                    </a:moveTo>
                    <a:lnTo>
                      <a:pt x="1440" y="47"/>
                    </a:lnTo>
                    <a:cubicBezTo>
                      <a:pt x="1440" y="47"/>
                      <a:pt x="1283" y="241"/>
                      <a:pt x="1068" y="482"/>
                    </a:cubicBezTo>
                    <a:cubicBezTo>
                      <a:pt x="869" y="723"/>
                      <a:pt x="607" y="985"/>
                      <a:pt x="456" y="1095"/>
                    </a:cubicBezTo>
                    <a:cubicBezTo>
                      <a:pt x="304" y="1226"/>
                      <a:pt x="152" y="1247"/>
                      <a:pt x="63" y="1378"/>
                    </a:cubicBezTo>
                    <a:cubicBezTo>
                      <a:pt x="21" y="1440"/>
                      <a:pt x="0" y="1509"/>
                      <a:pt x="0" y="1618"/>
                    </a:cubicBezTo>
                    <a:cubicBezTo>
                      <a:pt x="21" y="1728"/>
                      <a:pt x="42" y="1859"/>
                      <a:pt x="131" y="2032"/>
                    </a:cubicBezTo>
                    <a:cubicBezTo>
                      <a:pt x="414" y="2729"/>
                      <a:pt x="717" y="3273"/>
                      <a:pt x="1241" y="3734"/>
                    </a:cubicBezTo>
                    <a:cubicBezTo>
                      <a:pt x="1765" y="4190"/>
                      <a:pt x="2399" y="4300"/>
                      <a:pt x="2399" y="4300"/>
                    </a:cubicBezTo>
                    <a:lnTo>
                      <a:pt x="2419" y="4300"/>
                    </a:lnTo>
                    <a:lnTo>
                      <a:pt x="2440" y="4279"/>
                    </a:lnTo>
                    <a:cubicBezTo>
                      <a:pt x="2440" y="4279"/>
                      <a:pt x="2964" y="3844"/>
                      <a:pt x="3357" y="3472"/>
                    </a:cubicBezTo>
                    <a:cubicBezTo>
                      <a:pt x="3771" y="3101"/>
                      <a:pt x="4101" y="2556"/>
                      <a:pt x="4101" y="2556"/>
                    </a:cubicBezTo>
                    <a:lnTo>
                      <a:pt x="4101" y="2535"/>
                    </a:lnTo>
                    <a:lnTo>
                      <a:pt x="3928" y="2598"/>
                    </a:lnTo>
                    <a:cubicBezTo>
                      <a:pt x="3839" y="2729"/>
                      <a:pt x="3598" y="3121"/>
                      <a:pt x="3294" y="3383"/>
                    </a:cubicBezTo>
                    <a:cubicBezTo>
                      <a:pt x="2922" y="3734"/>
                      <a:pt x="2399" y="4148"/>
                      <a:pt x="2378" y="4169"/>
                    </a:cubicBezTo>
                    <a:cubicBezTo>
                      <a:pt x="2357" y="4169"/>
                      <a:pt x="1807" y="4059"/>
                      <a:pt x="1330" y="3645"/>
                    </a:cubicBezTo>
                    <a:cubicBezTo>
                      <a:pt x="827" y="3190"/>
                      <a:pt x="498" y="2666"/>
                      <a:pt x="236" y="1990"/>
                    </a:cubicBezTo>
                    <a:cubicBezTo>
                      <a:pt x="152" y="1812"/>
                      <a:pt x="131" y="1681"/>
                      <a:pt x="105" y="1598"/>
                    </a:cubicBezTo>
                    <a:cubicBezTo>
                      <a:pt x="105" y="1509"/>
                      <a:pt x="131" y="1467"/>
                      <a:pt x="152" y="1440"/>
                    </a:cubicBezTo>
                    <a:cubicBezTo>
                      <a:pt x="194" y="1378"/>
                      <a:pt x="346" y="1336"/>
                      <a:pt x="524" y="1205"/>
                    </a:cubicBezTo>
                    <a:cubicBezTo>
                      <a:pt x="697" y="1074"/>
                      <a:pt x="958" y="812"/>
                      <a:pt x="1152" y="571"/>
                    </a:cubicBezTo>
                    <a:cubicBezTo>
                      <a:pt x="1241" y="461"/>
                      <a:pt x="1309" y="393"/>
                      <a:pt x="1351" y="330"/>
                    </a:cubicBezTo>
                    <a:lnTo>
                      <a:pt x="1393" y="262"/>
                    </a:lnTo>
                    <a:cubicBezTo>
                      <a:pt x="1440" y="220"/>
                      <a:pt x="1482" y="178"/>
                      <a:pt x="1482" y="157"/>
                    </a:cubicBezTo>
                    <a:lnTo>
                      <a:pt x="1503" y="26"/>
                    </a:lnTo>
                    <a:lnTo>
                      <a:pt x="148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3"/>
              <p:cNvSpPr/>
              <p:nvPr/>
            </p:nvSpPr>
            <p:spPr>
              <a:xfrm>
                <a:off x="1533345" y="2170780"/>
                <a:ext cx="617397" cy="401236"/>
              </a:xfrm>
              <a:custGeom>
                <a:avLst/>
                <a:gdLst/>
                <a:ahLst/>
                <a:cxnLst/>
                <a:rect l="l" t="t" r="r" b="b"/>
                <a:pathLst>
                  <a:path w="7249" h="4711" extrusionOk="0">
                    <a:moveTo>
                      <a:pt x="5395" y="1"/>
                    </a:moveTo>
                    <a:cubicBezTo>
                      <a:pt x="5395" y="1"/>
                      <a:pt x="5086" y="372"/>
                      <a:pt x="3798" y="739"/>
                    </a:cubicBezTo>
                    <a:cubicBezTo>
                      <a:pt x="2536" y="1111"/>
                      <a:pt x="917" y="1111"/>
                      <a:pt x="917" y="1111"/>
                    </a:cubicBezTo>
                    <a:cubicBezTo>
                      <a:pt x="917" y="1111"/>
                      <a:pt x="1" y="1703"/>
                      <a:pt x="111" y="3054"/>
                    </a:cubicBezTo>
                    <a:cubicBezTo>
                      <a:pt x="200" y="4384"/>
                      <a:pt x="1158" y="4646"/>
                      <a:pt x="1467" y="4693"/>
                    </a:cubicBezTo>
                    <a:cubicBezTo>
                      <a:pt x="1539" y="4703"/>
                      <a:pt x="1695" y="4710"/>
                      <a:pt x="1909" y="4710"/>
                    </a:cubicBezTo>
                    <a:cubicBezTo>
                      <a:pt x="2600" y="4710"/>
                      <a:pt x="3903" y="4632"/>
                      <a:pt x="5002" y="4300"/>
                    </a:cubicBezTo>
                    <a:cubicBezTo>
                      <a:pt x="6416" y="3860"/>
                      <a:pt x="7249" y="3143"/>
                      <a:pt x="7249" y="3143"/>
                    </a:cubicBezTo>
                    <a:lnTo>
                      <a:pt x="53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3"/>
              <p:cNvSpPr/>
              <p:nvPr/>
            </p:nvSpPr>
            <p:spPr>
              <a:xfrm>
                <a:off x="1529853" y="2163200"/>
                <a:ext cx="628044" cy="413841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4859" extrusionOk="0">
                    <a:moveTo>
                      <a:pt x="5410" y="173"/>
                    </a:moveTo>
                    <a:lnTo>
                      <a:pt x="7222" y="3211"/>
                    </a:lnTo>
                    <a:cubicBezTo>
                      <a:pt x="7180" y="3253"/>
                      <a:pt x="6394" y="3907"/>
                      <a:pt x="5017" y="4321"/>
                    </a:cubicBezTo>
                    <a:cubicBezTo>
                      <a:pt x="4320" y="4541"/>
                      <a:pt x="3514" y="4651"/>
                      <a:pt x="2859" y="4714"/>
                    </a:cubicBezTo>
                    <a:cubicBezTo>
                      <a:pt x="2464" y="4738"/>
                      <a:pt x="2120" y="4748"/>
                      <a:pt x="1877" y="4748"/>
                    </a:cubicBezTo>
                    <a:cubicBezTo>
                      <a:pt x="1705" y="4748"/>
                      <a:pt x="1583" y="4743"/>
                      <a:pt x="1529" y="4735"/>
                    </a:cubicBezTo>
                    <a:cubicBezTo>
                      <a:pt x="1377" y="4714"/>
                      <a:pt x="1068" y="4625"/>
                      <a:pt x="786" y="4410"/>
                    </a:cubicBezTo>
                    <a:cubicBezTo>
                      <a:pt x="503" y="4169"/>
                      <a:pt x="241" y="3797"/>
                      <a:pt x="199" y="3143"/>
                    </a:cubicBezTo>
                    <a:cubicBezTo>
                      <a:pt x="110" y="1833"/>
                      <a:pt x="958" y="1268"/>
                      <a:pt x="985" y="1247"/>
                    </a:cubicBezTo>
                    <a:cubicBezTo>
                      <a:pt x="1026" y="1247"/>
                      <a:pt x="2598" y="1247"/>
                      <a:pt x="3865" y="875"/>
                    </a:cubicBezTo>
                    <a:cubicBezTo>
                      <a:pt x="4493" y="697"/>
                      <a:pt x="4912" y="503"/>
                      <a:pt x="5148" y="372"/>
                    </a:cubicBezTo>
                    <a:cubicBezTo>
                      <a:pt x="5347" y="262"/>
                      <a:pt x="5389" y="200"/>
                      <a:pt x="5410" y="173"/>
                    </a:cubicBezTo>
                    <a:close/>
                    <a:moveTo>
                      <a:pt x="5436" y="1"/>
                    </a:moveTo>
                    <a:lnTo>
                      <a:pt x="5389" y="69"/>
                    </a:lnTo>
                    <a:cubicBezTo>
                      <a:pt x="5389" y="69"/>
                      <a:pt x="5326" y="131"/>
                      <a:pt x="5085" y="283"/>
                    </a:cubicBezTo>
                    <a:cubicBezTo>
                      <a:pt x="4865" y="414"/>
                      <a:pt x="4472" y="592"/>
                      <a:pt x="3839" y="765"/>
                    </a:cubicBezTo>
                    <a:cubicBezTo>
                      <a:pt x="2577" y="1137"/>
                      <a:pt x="958" y="1137"/>
                      <a:pt x="958" y="1137"/>
                    </a:cubicBezTo>
                    <a:lnTo>
                      <a:pt x="937" y="1137"/>
                    </a:lnTo>
                    <a:lnTo>
                      <a:pt x="937" y="1158"/>
                    </a:lnTo>
                    <a:cubicBezTo>
                      <a:pt x="937" y="1158"/>
                      <a:pt x="0" y="1771"/>
                      <a:pt x="89" y="3143"/>
                    </a:cubicBezTo>
                    <a:cubicBezTo>
                      <a:pt x="131" y="3818"/>
                      <a:pt x="414" y="4258"/>
                      <a:pt x="723" y="4494"/>
                    </a:cubicBezTo>
                    <a:cubicBezTo>
                      <a:pt x="1006" y="4735"/>
                      <a:pt x="1351" y="4824"/>
                      <a:pt x="1508" y="4845"/>
                    </a:cubicBezTo>
                    <a:cubicBezTo>
                      <a:pt x="1580" y="4853"/>
                      <a:pt x="1708" y="4858"/>
                      <a:pt x="1882" y="4858"/>
                    </a:cubicBezTo>
                    <a:cubicBezTo>
                      <a:pt x="2127" y="4858"/>
                      <a:pt x="2464" y="4848"/>
                      <a:pt x="2859" y="4824"/>
                    </a:cubicBezTo>
                    <a:cubicBezTo>
                      <a:pt x="3535" y="4782"/>
                      <a:pt x="4341" y="4651"/>
                      <a:pt x="5064" y="4431"/>
                    </a:cubicBezTo>
                    <a:cubicBezTo>
                      <a:pt x="6504" y="3996"/>
                      <a:pt x="7332" y="3253"/>
                      <a:pt x="7332" y="3253"/>
                    </a:cubicBezTo>
                    <a:lnTo>
                      <a:pt x="7374" y="3232"/>
                    </a:lnTo>
                    <a:lnTo>
                      <a:pt x="54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3"/>
              <p:cNvSpPr/>
              <p:nvPr/>
            </p:nvSpPr>
            <p:spPr>
              <a:xfrm>
                <a:off x="1907151" y="2140374"/>
                <a:ext cx="308741" cy="349282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4101" extrusionOk="0">
                    <a:moveTo>
                      <a:pt x="1294" y="0"/>
                    </a:moveTo>
                    <a:cubicBezTo>
                      <a:pt x="1119" y="0"/>
                      <a:pt x="821" y="288"/>
                      <a:pt x="503" y="399"/>
                    </a:cubicBezTo>
                    <a:cubicBezTo>
                      <a:pt x="131" y="530"/>
                      <a:pt x="0" y="965"/>
                      <a:pt x="220" y="1405"/>
                    </a:cubicBezTo>
                    <a:cubicBezTo>
                      <a:pt x="435" y="1819"/>
                      <a:pt x="1833" y="3845"/>
                      <a:pt x="2027" y="4002"/>
                    </a:cubicBezTo>
                    <a:cubicBezTo>
                      <a:pt x="2110" y="4063"/>
                      <a:pt x="2168" y="4101"/>
                      <a:pt x="2242" y="4101"/>
                    </a:cubicBezTo>
                    <a:cubicBezTo>
                      <a:pt x="2326" y="4101"/>
                      <a:pt x="2432" y="4052"/>
                      <a:pt x="2619" y="3934"/>
                    </a:cubicBezTo>
                    <a:cubicBezTo>
                      <a:pt x="2944" y="3714"/>
                      <a:pt x="3404" y="3322"/>
                      <a:pt x="3514" y="3170"/>
                    </a:cubicBezTo>
                    <a:cubicBezTo>
                      <a:pt x="3624" y="2997"/>
                      <a:pt x="3624" y="2866"/>
                      <a:pt x="3624" y="2866"/>
                    </a:cubicBezTo>
                    <a:lnTo>
                      <a:pt x="3624" y="2866"/>
                    </a:lnTo>
                    <a:cubicBezTo>
                      <a:pt x="3624" y="2866"/>
                      <a:pt x="3582" y="2941"/>
                      <a:pt x="3502" y="2941"/>
                    </a:cubicBezTo>
                    <a:cubicBezTo>
                      <a:pt x="3453" y="2941"/>
                      <a:pt x="3391" y="2913"/>
                      <a:pt x="3315" y="2824"/>
                    </a:cubicBezTo>
                    <a:cubicBezTo>
                      <a:pt x="3122" y="2604"/>
                      <a:pt x="1833" y="1054"/>
                      <a:pt x="1572" y="619"/>
                    </a:cubicBezTo>
                    <a:cubicBezTo>
                      <a:pt x="1331" y="206"/>
                      <a:pt x="1373" y="28"/>
                      <a:pt x="1373" y="28"/>
                    </a:cubicBezTo>
                    <a:cubicBezTo>
                      <a:pt x="1350" y="9"/>
                      <a:pt x="1324" y="0"/>
                      <a:pt x="1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3"/>
              <p:cNvSpPr/>
              <p:nvPr/>
            </p:nvSpPr>
            <p:spPr>
              <a:xfrm>
                <a:off x="1908940" y="2136201"/>
                <a:ext cx="312318" cy="358055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4204" extrusionOk="0">
                    <a:moveTo>
                      <a:pt x="1259" y="112"/>
                    </a:moveTo>
                    <a:cubicBezTo>
                      <a:pt x="1279" y="112"/>
                      <a:pt x="1289" y="124"/>
                      <a:pt x="1289" y="124"/>
                    </a:cubicBezTo>
                    <a:cubicBezTo>
                      <a:pt x="1310" y="145"/>
                      <a:pt x="1310" y="187"/>
                      <a:pt x="1310" y="229"/>
                    </a:cubicBezTo>
                    <a:cubicBezTo>
                      <a:pt x="1331" y="338"/>
                      <a:pt x="1399" y="490"/>
                      <a:pt x="1509" y="689"/>
                    </a:cubicBezTo>
                    <a:cubicBezTo>
                      <a:pt x="1640" y="930"/>
                      <a:pt x="2032" y="1407"/>
                      <a:pt x="2399" y="1889"/>
                    </a:cubicBezTo>
                    <a:cubicBezTo>
                      <a:pt x="2771" y="2349"/>
                      <a:pt x="3143" y="2805"/>
                      <a:pt x="3253" y="2915"/>
                    </a:cubicBezTo>
                    <a:cubicBezTo>
                      <a:pt x="3294" y="2978"/>
                      <a:pt x="3362" y="3025"/>
                      <a:pt x="3404" y="3025"/>
                    </a:cubicBezTo>
                    <a:cubicBezTo>
                      <a:pt x="3425" y="3036"/>
                      <a:pt x="3442" y="3041"/>
                      <a:pt x="3457" y="3041"/>
                    </a:cubicBezTo>
                    <a:cubicBezTo>
                      <a:pt x="3471" y="3041"/>
                      <a:pt x="3483" y="3036"/>
                      <a:pt x="3493" y="3025"/>
                    </a:cubicBezTo>
                    <a:lnTo>
                      <a:pt x="3493" y="3025"/>
                    </a:lnTo>
                    <a:cubicBezTo>
                      <a:pt x="3493" y="3088"/>
                      <a:pt x="3493" y="3109"/>
                      <a:pt x="3446" y="3177"/>
                    </a:cubicBezTo>
                    <a:cubicBezTo>
                      <a:pt x="3404" y="3240"/>
                      <a:pt x="3273" y="3397"/>
                      <a:pt x="3101" y="3528"/>
                    </a:cubicBezTo>
                    <a:cubicBezTo>
                      <a:pt x="2923" y="3680"/>
                      <a:pt x="2729" y="3811"/>
                      <a:pt x="2556" y="3921"/>
                    </a:cubicBezTo>
                    <a:cubicBezTo>
                      <a:pt x="2399" y="4025"/>
                      <a:pt x="2294" y="4093"/>
                      <a:pt x="2226" y="4093"/>
                    </a:cubicBezTo>
                    <a:cubicBezTo>
                      <a:pt x="2184" y="4093"/>
                      <a:pt x="2137" y="4072"/>
                      <a:pt x="2032" y="4004"/>
                    </a:cubicBezTo>
                    <a:cubicBezTo>
                      <a:pt x="2032" y="3983"/>
                      <a:pt x="1985" y="3941"/>
                      <a:pt x="1922" y="3873"/>
                    </a:cubicBezTo>
                    <a:cubicBezTo>
                      <a:pt x="1875" y="3811"/>
                      <a:pt x="1791" y="3701"/>
                      <a:pt x="1723" y="3591"/>
                    </a:cubicBezTo>
                    <a:cubicBezTo>
                      <a:pt x="1551" y="3397"/>
                      <a:pt x="1352" y="3109"/>
                      <a:pt x="1158" y="2826"/>
                    </a:cubicBezTo>
                    <a:cubicBezTo>
                      <a:pt x="765" y="2239"/>
                      <a:pt x="351" y="1627"/>
                      <a:pt x="241" y="1433"/>
                    </a:cubicBezTo>
                    <a:cubicBezTo>
                      <a:pt x="131" y="1213"/>
                      <a:pt x="131" y="1014"/>
                      <a:pt x="173" y="862"/>
                    </a:cubicBezTo>
                    <a:cubicBezTo>
                      <a:pt x="220" y="689"/>
                      <a:pt x="330" y="558"/>
                      <a:pt x="503" y="490"/>
                    </a:cubicBezTo>
                    <a:cubicBezTo>
                      <a:pt x="697" y="428"/>
                      <a:pt x="875" y="297"/>
                      <a:pt x="1027" y="208"/>
                    </a:cubicBezTo>
                    <a:cubicBezTo>
                      <a:pt x="1116" y="166"/>
                      <a:pt x="1179" y="124"/>
                      <a:pt x="1221" y="124"/>
                    </a:cubicBezTo>
                    <a:cubicBezTo>
                      <a:pt x="1236" y="115"/>
                      <a:pt x="1249" y="112"/>
                      <a:pt x="1259" y="112"/>
                    </a:cubicBezTo>
                    <a:close/>
                    <a:moveTo>
                      <a:pt x="1282" y="0"/>
                    </a:moveTo>
                    <a:cubicBezTo>
                      <a:pt x="1255" y="0"/>
                      <a:pt x="1228" y="5"/>
                      <a:pt x="1200" y="14"/>
                    </a:cubicBezTo>
                    <a:cubicBezTo>
                      <a:pt x="1116" y="35"/>
                      <a:pt x="1048" y="56"/>
                      <a:pt x="985" y="124"/>
                    </a:cubicBezTo>
                    <a:cubicBezTo>
                      <a:pt x="828" y="208"/>
                      <a:pt x="634" y="318"/>
                      <a:pt x="461" y="407"/>
                    </a:cubicBezTo>
                    <a:cubicBezTo>
                      <a:pt x="262" y="469"/>
                      <a:pt x="131" y="621"/>
                      <a:pt x="68" y="820"/>
                    </a:cubicBezTo>
                    <a:cubicBezTo>
                      <a:pt x="0" y="1014"/>
                      <a:pt x="21" y="1255"/>
                      <a:pt x="152" y="1475"/>
                    </a:cubicBezTo>
                    <a:cubicBezTo>
                      <a:pt x="262" y="1695"/>
                      <a:pt x="655" y="2302"/>
                      <a:pt x="1069" y="2873"/>
                    </a:cubicBezTo>
                    <a:cubicBezTo>
                      <a:pt x="1268" y="3177"/>
                      <a:pt x="1461" y="3460"/>
                      <a:pt x="1613" y="3680"/>
                    </a:cubicBezTo>
                    <a:cubicBezTo>
                      <a:pt x="1702" y="3790"/>
                      <a:pt x="1770" y="3873"/>
                      <a:pt x="1833" y="3941"/>
                    </a:cubicBezTo>
                    <a:cubicBezTo>
                      <a:pt x="1901" y="4004"/>
                      <a:pt x="1922" y="4051"/>
                      <a:pt x="1964" y="4093"/>
                    </a:cubicBezTo>
                    <a:cubicBezTo>
                      <a:pt x="2074" y="4156"/>
                      <a:pt x="2137" y="4203"/>
                      <a:pt x="2247" y="4203"/>
                    </a:cubicBezTo>
                    <a:cubicBezTo>
                      <a:pt x="2357" y="4203"/>
                      <a:pt x="2446" y="4135"/>
                      <a:pt x="2619" y="4025"/>
                    </a:cubicBezTo>
                    <a:cubicBezTo>
                      <a:pt x="2792" y="3921"/>
                      <a:pt x="2991" y="3763"/>
                      <a:pt x="3163" y="3612"/>
                    </a:cubicBezTo>
                    <a:cubicBezTo>
                      <a:pt x="3342" y="3460"/>
                      <a:pt x="3493" y="3329"/>
                      <a:pt x="3535" y="3240"/>
                    </a:cubicBezTo>
                    <a:cubicBezTo>
                      <a:pt x="3645" y="3088"/>
                      <a:pt x="3645" y="2957"/>
                      <a:pt x="3645" y="2936"/>
                    </a:cubicBezTo>
                    <a:lnTo>
                      <a:pt x="3666" y="2915"/>
                    </a:lnTo>
                    <a:lnTo>
                      <a:pt x="3556" y="2873"/>
                    </a:lnTo>
                    <a:cubicBezTo>
                      <a:pt x="3556" y="2873"/>
                      <a:pt x="3535" y="2915"/>
                      <a:pt x="3493" y="2936"/>
                    </a:cubicBezTo>
                    <a:lnTo>
                      <a:pt x="3446" y="2936"/>
                    </a:lnTo>
                    <a:cubicBezTo>
                      <a:pt x="3404" y="2915"/>
                      <a:pt x="3383" y="2894"/>
                      <a:pt x="3342" y="2847"/>
                    </a:cubicBezTo>
                    <a:cubicBezTo>
                      <a:pt x="3232" y="2716"/>
                      <a:pt x="2860" y="2281"/>
                      <a:pt x="2488" y="1800"/>
                    </a:cubicBezTo>
                    <a:cubicBezTo>
                      <a:pt x="2116" y="1344"/>
                      <a:pt x="1723" y="841"/>
                      <a:pt x="1613" y="647"/>
                    </a:cubicBezTo>
                    <a:cubicBezTo>
                      <a:pt x="1482" y="428"/>
                      <a:pt x="1441" y="297"/>
                      <a:pt x="1420" y="208"/>
                    </a:cubicBezTo>
                    <a:lnTo>
                      <a:pt x="1420" y="98"/>
                    </a:lnTo>
                    <a:lnTo>
                      <a:pt x="1420" y="56"/>
                    </a:lnTo>
                    <a:lnTo>
                      <a:pt x="1399" y="35"/>
                    </a:lnTo>
                    <a:cubicBezTo>
                      <a:pt x="1359" y="10"/>
                      <a:pt x="1321" y="0"/>
                      <a:pt x="12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3"/>
              <p:cNvSpPr/>
              <p:nvPr/>
            </p:nvSpPr>
            <p:spPr>
              <a:xfrm>
                <a:off x="2093160" y="1854548"/>
                <a:ext cx="194954" cy="28642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3363" extrusionOk="0">
                    <a:moveTo>
                      <a:pt x="1938" y="1"/>
                    </a:moveTo>
                    <a:cubicBezTo>
                      <a:pt x="1896" y="1"/>
                      <a:pt x="1833" y="27"/>
                      <a:pt x="1786" y="69"/>
                    </a:cubicBezTo>
                    <a:cubicBezTo>
                      <a:pt x="1676" y="200"/>
                      <a:pt x="1461" y="372"/>
                      <a:pt x="1069" y="592"/>
                    </a:cubicBezTo>
                    <a:cubicBezTo>
                      <a:pt x="676" y="812"/>
                      <a:pt x="524" y="1137"/>
                      <a:pt x="346" y="1509"/>
                    </a:cubicBezTo>
                    <a:cubicBezTo>
                      <a:pt x="173" y="1902"/>
                      <a:pt x="152" y="2122"/>
                      <a:pt x="0" y="2467"/>
                    </a:cubicBezTo>
                    <a:lnTo>
                      <a:pt x="0" y="2488"/>
                    </a:lnTo>
                    <a:cubicBezTo>
                      <a:pt x="0" y="2488"/>
                      <a:pt x="0" y="2535"/>
                      <a:pt x="21" y="2577"/>
                    </a:cubicBezTo>
                    <a:lnTo>
                      <a:pt x="105" y="2467"/>
                    </a:lnTo>
                    <a:cubicBezTo>
                      <a:pt x="262" y="2142"/>
                      <a:pt x="283" y="1923"/>
                      <a:pt x="456" y="1551"/>
                    </a:cubicBezTo>
                    <a:cubicBezTo>
                      <a:pt x="608" y="1179"/>
                      <a:pt x="760" y="875"/>
                      <a:pt x="1131" y="681"/>
                    </a:cubicBezTo>
                    <a:cubicBezTo>
                      <a:pt x="1524" y="461"/>
                      <a:pt x="1744" y="289"/>
                      <a:pt x="1875" y="158"/>
                    </a:cubicBezTo>
                    <a:cubicBezTo>
                      <a:pt x="1890" y="139"/>
                      <a:pt x="1905" y="123"/>
                      <a:pt x="1929" y="123"/>
                    </a:cubicBezTo>
                    <a:cubicBezTo>
                      <a:pt x="1939" y="123"/>
                      <a:pt x="1951" y="126"/>
                      <a:pt x="1964" y="132"/>
                    </a:cubicBezTo>
                    <a:cubicBezTo>
                      <a:pt x="1985" y="132"/>
                      <a:pt x="2027" y="132"/>
                      <a:pt x="2048" y="158"/>
                    </a:cubicBezTo>
                    <a:cubicBezTo>
                      <a:pt x="2116" y="221"/>
                      <a:pt x="2179" y="310"/>
                      <a:pt x="2158" y="441"/>
                    </a:cubicBezTo>
                    <a:cubicBezTo>
                      <a:pt x="2158" y="571"/>
                      <a:pt x="2095" y="681"/>
                      <a:pt x="2027" y="812"/>
                    </a:cubicBezTo>
                    <a:cubicBezTo>
                      <a:pt x="1964" y="943"/>
                      <a:pt x="1875" y="1074"/>
                      <a:pt x="1833" y="1247"/>
                    </a:cubicBezTo>
                    <a:cubicBezTo>
                      <a:pt x="1744" y="1572"/>
                      <a:pt x="1786" y="1881"/>
                      <a:pt x="1702" y="2425"/>
                    </a:cubicBezTo>
                    <a:cubicBezTo>
                      <a:pt x="1655" y="2708"/>
                      <a:pt x="1634" y="2991"/>
                      <a:pt x="1524" y="3211"/>
                    </a:cubicBezTo>
                    <a:cubicBezTo>
                      <a:pt x="1503" y="3253"/>
                      <a:pt x="1482" y="3321"/>
                      <a:pt x="1440" y="3363"/>
                    </a:cubicBezTo>
                    <a:cubicBezTo>
                      <a:pt x="1545" y="3342"/>
                      <a:pt x="1634" y="3253"/>
                      <a:pt x="1634" y="3253"/>
                    </a:cubicBezTo>
                    <a:cubicBezTo>
                      <a:pt x="1744" y="3012"/>
                      <a:pt x="1786" y="2729"/>
                      <a:pt x="1833" y="2446"/>
                    </a:cubicBezTo>
                    <a:cubicBezTo>
                      <a:pt x="1917" y="1881"/>
                      <a:pt x="1854" y="1572"/>
                      <a:pt x="1938" y="1268"/>
                    </a:cubicBezTo>
                    <a:cubicBezTo>
                      <a:pt x="1985" y="1116"/>
                      <a:pt x="2048" y="985"/>
                      <a:pt x="2116" y="875"/>
                    </a:cubicBezTo>
                    <a:cubicBezTo>
                      <a:pt x="2200" y="744"/>
                      <a:pt x="2268" y="613"/>
                      <a:pt x="2268" y="441"/>
                    </a:cubicBezTo>
                    <a:cubicBezTo>
                      <a:pt x="2289" y="289"/>
                      <a:pt x="2226" y="158"/>
                      <a:pt x="2116" y="69"/>
                    </a:cubicBezTo>
                    <a:cubicBezTo>
                      <a:pt x="2069" y="48"/>
                      <a:pt x="2027" y="27"/>
                      <a:pt x="196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3"/>
              <p:cNvSpPr/>
              <p:nvPr/>
            </p:nvSpPr>
            <p:spPr>
              <a:xfrm>
                <a:off x="2421827" y="2018242"/>
                <a:ext cx="117449" cy="163782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923" extrusionOk="0">
                    <a:moveTo>
                      <a:pt x="938" y="1"/>
                    </a:moveTo>
                    <a:cubicBezTo>
                      <a:pt x="938" y="1"/>
                      <a:pt x="676" y="200"/>
                      <a:pt x="415" y="592"/>
                    </a:cubicBezTo>
                    <a:cubicBezTo>
                      <a:pt x="153" y="959"/>
                      <a:pt x="132" y="985"/>
                      <a:pt x="69" y="1310"/>
                    </a:cubicBezTo>
                    <a:cubicBezTo>
                      <a:pt x="1" y="1640"/>
                      <a:pt x="263" y="1922"/>
                      <a:pt x="483" y="1922"/>
                    </a:cubicBezTo>
                    <a:cubicBezTo>
                      <a:pt x="697" y="1922"/>
                      <a:pt x="1179" y="1158"/>
                      <a:pt x="1289" y="807"/>
                    </a:cubicBezTo>
                    <a:cubicBezTo>
                      <a:pt x="1378" y="461"/>
                      <a:pt x="1289" y="304"/>
                      <a:pt x="93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3"/>
              <p:cNvSpPr/>
              <p:nvPr/>
            </p:nvSpPr>
            <p:spPr>
              <a:xfrm>
                <a:off x="2420038" y="2012877"/>
                <a:ext cx="121027" cy="1727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028" extrusionOk="0">
                    <a:moveTo>
                      <a:pt x="959" y="153"/>
                    </a:moveTo>
                    <a:cubicBezTo>
                      <a:pt x="1090" y="283"/>
                      <a:pt x="1200" y="393"/>
                      <a:pt x="1242" y="477"/>
                    </a:cubicBezTo>
                    <a:cubicBezTo>
                      <a:pt x="1289" y="587"/>
                      <a:pt x="1289" y="697"/>
                      <a:pt x="1242" y="870"/>
                    </a:cubicBezTo>
                    <a:cubicBezTo>
                      <a:pt x="1200" y="1022"/>
                      <a:pt x="1069" y="1310"/>
                      <a:pt x="917" y="1525"/>
                    </a:cubicBezTo>
                    <a:cubicBezTo>
                      <a:pt x="828" y="1635"/>
                      <a:pt x="745" y="1745"/>
                      <a:pt x="676" y="1807"/>
                    </a:cubicBezTo>
                    <a:cubicBezTo>
                      <a:pt x="587" y="1896"/>
                      <a:pt x="525" y="1917"/>
                      <a:pt x="504" y="1917"/>
                    </a:cubicBezTo>
                    <a:cubicBezTo>
                      <a:pt x="415" y="1917"/>
                      <a:pt x="305" y="1876"/>
                      <a:pt x="242" y="1766"/>
                    </a:cubicBezTo>
                    <a:cubicBezTo>
                      <a:pt x="153" y="1677"/>
                      <a:pt x="111" y="1546"/>
                      <a:pt x="153" y="1394"/>
                    </a:cubicBezTo>
                    <a:cubicBezTo>
                      <a:pt x="221" y="1069"/>
                      <a:pt x="221" y="1069"/>
                      <a:pt x="483" y="676"/>
                    </a:cubicBezTo>
                    <a:cubicBezTo>
                      <a:pt x="718" y="325"/>
                      <a:pt x="938" y="174"/>
                      <a:pt x="959" y="153"/>
                    </a:cubicBezTo>
                    <a:close/>
                    <a:moveTo>
                      <a:pt x="959" y="1"/>
                    </a:moveTo>
                    <a:lnTo>
                      <a:pt x="938" y="22"/>
                    </a:lnTo>
                    <a:cubicBezTo>
                      <a:pt x="938" y="22"/>
                      <a:pt x="655" y="215"/>
                      <a:pt x="394" y="608"/>
                    </a:cubicBezTo>
                    <a:cubicBezTo>
                      <a:pt x="132" y="1001"/>
                      <a:pt x="111" y="1048"/>
                      <a:pt x="22" y="1373"/>
                    </a:cubicBezTo>
                    <a:cubicBezTo>
                      <a:pt x="1" y="1546"/>
                      <a:pt x="43" y="1724"/>
                      <a:pt x="132" y="1834"/>
                    </a:cubicBezTo>
                    <a:cubicBezTo>
                      <a:pt x="242" y="1965"/>
                      <a:pt x="373" y="2027"/>
                      <a:pt x="504" y="2027"/>
                    </a:cubicBezTo>
                    <a:cubicBezTo>
                      <a:pt x="587" y="2027"/>
                      <a:pt x="676" y="1985"/>
                      <a:pt x="745" y="1896"/>
                    </a:cubicBezTo>
                    <a:cubicBezTo>
                      <a:pt x="828" y="1807"/>
                      <a:pt x="917" y="1703"/>
                      <a:pt x="1006" y="1593"/>
                    </a:cubicBezTo>
                    <a:cubicBezTo>
                      <a:pt x="1158" y="1352"/>
                      <a:pt x="1310" y="1090"/>
                      <a:pt x="1352" y="891"/>
                    </a:cubicBezTo>
                    <a:cubicBezTo>
                      <a:pt x="1399" y="718"/>
                      <a:pt x="1420" y="566"/>
                      <a:pt x="1352" y="435"/>
                    </a:cubicBezTo>
                    <a:cubicBezTo>
                      <a:pt x="1289" y="304"/>
                      <a:pt x="1179" y="174"/>
                      <a:pt x="1006" y="22"/>
                    </a:cubicBezTo>
                    <a:lnTo>
                      <a:pt x="9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3"/>
              <p:cNvSpPr/>
              <p:nvPr/>
            </p:nvSpPr>
            <p:spPr>
              <a:xfrm>
                <a:off x="2379072" y="1946019"/>
                <a:ext cx="130310" cy="18217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2139" extrusionOk="0">
                    <a:moveTo>
                      <a:pt x="1047" y="0"/>
                    </a:moveTo>
                    <a:cubicBezTo>
                      <a:pt x="1047" y="0"/>
                      <a:pt x="613" y="608"/>
                      <a:pt x="440" y="938"/>
                    </a:cubicBezTo>
                    <a:cubicBezTo>
                      <a:pt x="262" y="1241"/>
                      <a:pt x="0" y="1461"/>
                      <a:pt x="262" y="1896"/>
                    </a:cubicBezTo>
                    <a:cubicBezTo>
                      <a:pt x="351" y="2067"/>
                      <a:pt x="458" y="2138"/>
                      <a:pt x="570" y="2138"/>
                    </a:cubicBezTo>
                    <a:cubicBezTo>
                      <a:pt x="760" y="2138"/>
                      <a:pt x="964" y="1932"/>
                      <a:pt x="1116" y="1655"/>
                    </a:cubicBezTo>
                    <a:cubicBezTo>
                      <a:pt x="1330" y="1241"/>
                      <a:pt x="1508" y="979"/>
                      <a:pt x="1508" y="697"/>
                    </a:cubicBezTo>
                    <a:cubicBezTo>
                      <a:pt x="1529" y="435"/>
                      <a:pt x="1356" y="194"/>
                      <a:pt x="1047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3"/>
              <p:cNvSpPr/>
              <p:nvPr/>
            </p:nvSpPr>
            <p:spPr>
              <a:xfrm>
                <a:off x="2384864" y="1940228"/>
                <a:ext cx="128096" cy="192314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258" extrusionOk="0">
                    <a:moveTo>
                      <a:pt x="979" y="152"/>
                    </a:moveTo>
                    <a:cubicBezTo>
                      <a:pt x="1262" y="351"/>
                      <a:pt x="1393" y="524"/>
                      <a:pt x="1393" y="765"/>
                    </a:cubicBezTo>
                    <a:cubicBezTo>
                      <a:pt x="1393" y="1027"/>
                      <a:pt x="1220" y="1288"/>
                      <a:pt x="979" y="1702"/>
                    </a:cubicBezTo>
                    <a:cubicBezTo>
                      <a:pt x="869" y="1901"/>
                      <a:pt x="718" y="2074"/>
                      <a:pt x="608" y="2116"/>
                    </a:cubicBezTo>
                    <a:cubicBezTo>
                      <a:pt x="572" y="2143"/>
                      <a:pt x="534" y="2154"/>
                      <a:pt x="496" y="2154"/>
                    </a:cubicBezTo>
                    <a:cubicBezTo>
                      <a:pt x="469" y="2154"/>
                      <a:pt x="441" y="2148"/>
                      <a:pt x="414" y="2137"/>
                    </a:cubicBezTo>
                    <a:cubicBezTo>
                      <a:pt x="372" y="2116"/>
                      <a:pt x="304" y="2053"/>
                      <a:pt x="241" y="1943"/>
                    </a:cubicBezTo>
                    <a:cubicBezTo>
                      <a:pt x="131" y="1744"/>
                      <a:pt x="131" y="1592"/>
                      <a:pt x="173" y="1461"/>
                    </a:cubicBezTo>
                    <a:cubicBezTo>
                      <a:pt x="215" y="1330"/>
                      <a:pt x="325" y="1178"/>
                      <a:pt x="414" y="1027"/>
                    </a:cubicBezTo>
                    <a:cubicBezTo>
                      <a:pt x="566" y="723"/>
                      <a:pt x="938" y="220"/>
                      <a:pt x="979" y="152"/>
                    </a:cubicBezTo>
                    <a:close/>
                    <a:moveTo>
                      <a:pt x="959" y="0"/>
                    </a:moveTo>
                    <a:lnTo>
                      <a:pt x="917" y="42"/>
                    </a:lnTo>
                    <a:cubicBezTo>
                      <a:pt x="917" y="42"/>
                      <a:pt x="503" y="634"/>
                      <a:pt x="304" y="958"/>
                    </a:cubicBezTo>
                    <a:cubicBezTo>
                      <a:pt x="215" y="1136"/>
                      <a:pt x="131" y="1267"/>
                      <a:pt x="63" y="1419"/>
                    </a:cubicBezTo>
                    <a:cubicBezTo>
                      <a:pt x="0" y="1592"/>
                      <a:pt x="21" y="1770"/>
                      <a:pt x="152" y="2006"/>
                    </a:cubicBezTo>
                    <a:cubicBezTo>
                      <a:pt x="215" y="2116"/>
                      <a:pt x="283" y="2205"/>
                      <a:pt x="372" y="2226"/>
                    </a:cubicBezTo>
                    <a:cubicBezTo>
                      <a:pt x="414" y="2247"/>
                      <a:pt x="462" y="2257"/>
                      <a:pt x="511" y="2257"/>
                    </a:cubicBezTo>
                    <a:cubicBezTo>
                      <a:pt x="561" y="2257"/>
                      <a:pt x="610" y="2247"/>
                      <a:pt x="655" y="2226"/>
                    </a:cubicBezTo>
                    <a:cubicBezTo>
                      <a:pt x="807" y="2163"/>
                      <a:pt x="959" y="1985"/>
                      <a:pt x="1089" y="1770"/>
                    </a:cubicBezTo>
                    <a:cubicBezTo>
                      <a:pt x="1330" y="1330"/>
                      <a:pt x="1503" y="1068"/>
                      <a:pt x="1503" y="765"/>
                    </a:cubicBezTo>
                    <a:cubicBezTo>
                      <a:pt x="1503" y="482"/>
                      <a:pt x="1330" y="241"/>
                      <a:pt x="1000" y="21"/>
                    </a:cubicBezTo>
                    <a:lnTo>
                      <a:pt x="9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3"/>
              <p:cNvSpPr/>
              <p:nvPr/>
            </p:nvSpPr>
            <p:spPr>
              <a:xfrm>
                <a:off x="2340235" y="1867920"/>
                <a:ext cx="141042" cy="199383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341" extrusionOk="0">
                    <a:moveTo>
                      <a:pt x="1090" y="1"/>
                    </a:moveTo>
                    <a:cubicBezTo>
                      <a:pt x="1090" y="1"/>
                      <a:pt x="849" y="153"/>
                      <a:pt x="608" y="456"/>
                    </a:cubicBezTo>
                    <a:cubicBezTo>
                      <a:pt x="346" y="786"/>
                      <a:pt x="283" y="1069"/>
                      <a:pt x="152" y="1394"/>
                    </a:cubicBezTo>
                    <a:cubicBezTo>
                      <a:pt x="0" y="1724"/>
                      <a:pt x="131" y="1965"/>
                      <a:pt x="325" y="2226"/>
                    </a:cubicBezTo>
                    <a:cubicBezTo>
                      <a:pt x="379" y="2306"/>
                      <a:pt x="443" y="2341"/>
                      <a:pt x="513" y="2341"/>
                    </a:cubicBezTo>
                    <a:cubicBezTo>
                      <a:pt x="673" y="2341"/>
                      <a:pt x="865" y="2156"/>
                      <a:pt x="1048" y="1896"/>
                    </a:cubicBezTo>
                    <a:cubicBezTo>
                      <a:pt x="1289" y="1525"/>
                      <a:pt x="1634" y="1153"/>
                      <a:pt x="1634" y="786"/>
                    </a:cubicBezTo>
                    <a:cubicBezTo>
                      <a:pt x="1655" y="435"/>
                      <a:pt x="1503" y="215"/>
                      <a:pt x="109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3"/>
              <p:cNvSpPr/>
              <p:nvPr/>
            </p:nvSpPr>
            <p:spPr>
              <a:xfrm>
                <a:off x="2340235" y="1862128"/>
                <a:ext cx="145045" cy="209092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2455" extrusionOk="0">
                    <a:moveTo>
                      <a:pt x="1090" y="132"/>
                    </a:moveTo>
                    <a:cubicBezTo>
                      <a:pt x="1263" y="242"/>
                      <a:pt x="1393" y="331"/>
                      <a:pt x="1483" y="435"/>
                    </a:cubicBezTo>
                    <a:cubicBezTo>
                      <a:pt x="1572" y="566"/>
                      <a:pt x="1592" y="676"/>
                      <a:pt x="1592" y="854"/>
                    </a:cubicBezTo>
                    <a:cubicBezTo>
                      <a:pt x="1572" y="1179"/>
                      <a:pt x="1242" y="1551"/>
                      <a:pt x="1001" y="1923"/>
                    </a:cubicBezTo>
                    <a:cubicBezTo>
                      <a:pt x="870" y="2116"/>
                      <a:pt x="739" y="2247"/>
                      <a:pt x="634" y="2315"/>
                    </a:cubicBezTo>
                    <a:cubicBezTo>
                      <a:pt x="586" y="2330"/>
                      <a:pt x="551" y="2345"/>
                      <a:pt x="518" y="2345"/>
                    </a:cubicBezTo>
                    <a:cubicBezTo>
                      <a:pt x="504" y="2345"/>
                      <a:pt x="491" y="2342"/>
                      <a:pt x="477" y="2336"/>
                    </a:cubicBezTo>
                    <a:cubicBezTo>
                      <a:pt x="435" y="2336"/>
                      <a:pt x="393" y="2315"/>
                      <a:pt x="372" y="2247"/>
                    </a:cubicBezTo>
                    <a:cubicBezTo>
                      <a:pt x="283" y="2116"/>
                      <a:pt x="194" y="2006"/>
                      <a:pt x="152" y="1875"/>
                    </a:cubicBezTo>
                    <a:cubicBezTo>
                      <a:pt x="131" y="1771"/>
                      <a:pt x="131" y="1640"/>
                      <a:pt x="194" y="1483"/>
                    </a:cubicBezTo>
                    <a:cubicBezTo>
                      <a:pt x="346" y="1137"/>
                      <a:pt x="393" y="896"/>
                      <a:pt x="655" y="566"/>
                    </a:cubicBezTo>
                    <a:cubicBezTo>
                      <a:pt x="870" y="262"/>
                      <a:pt x="1069" y="152"/>
                      <a:pt x="1090" y="132"/>
                    </a:cubicBezTo>
                    <a:close/>
                    <a:moveTo>
                      <a:pt x="1069" y="1"/>
                    </a:moveTo>
                    <a:lnTo>
                      <a:pt x="1048" y="22"/>
                    </a:lnTo>
                    <a:cubicBezTo>
                      <a:pt x="1048" y="22"/>
                      <a:pt x="807" y="173"/>
                      <a:pt x="566" y="503"/>
                    </a:cubicBezTo>
                    <a:cubicBezTo>
                      <a:pt x="304" y="828"/>
                      <a:pt x="241" y="1116"/>
                      <a:pt x="84" y="1441"/>
                    </a:cubicBezTo>
                    <a:cubicBezTo>
                      <a:pt x="21" y="1614"/>
                      <a:pt x="0" y="1771"/>
                      <a:pt x="42" y="1923"/>
                    </a:cubicBezTo>
                    <a:cubicBezTo>
                      <a:pt x="84" y="2053"/>
                      <a:pt x="173" y="2184"/>
                      <a:pt x="262" y="2315"/>
                    </a:cubicBezTo>
                    <a:cubicBezTo>
                      <a:pt x="325" y="2399"/>
                      <a:pt x="393" y="2446"/>
                      <a:pt x="456" y="2446"/>
                    </a:cubicBezTo>
                    <a:cubicBezTo>
                      <a:pt x="476" y="2452"/>
                      <a:pt x="497" y="2455"/>
                      <a:pt x="519" y="2455"/>
                    </a:cubicBezTo>
                    <a:cubicBezTo>
                      <a:pt x="572" y="2455"/>
                      <a:pt x="628" y="2440"/>
                      <a:pt x="676" y="2425"/>
                    </a:cubicBezTo>
                    <a:cubicBezTo>
                      <a:pt x="828" y="2336"/>
                      <a:pt x="959" y="2184"/>
                      <a:pt x="1090" y="1985"/>
                    </a:cubicBezTo>
                    <a:cubicBezTo>
                      <a:pt x="1331" y="1614"/>
                      <a:pt x="1682" y="1247"/>
                      <a:pt x="1702" y="854"/>
                    </a:cubicBezTo>
                    <a:cubicBezTo>
                      <a:pt x="1702" y="676"/>
                      <a:pt x="1655" y="503"/>
                      <a:pt x="1572" y="372"/>
                    </a:cubicBezTo>
                    <a:cubicBezTo>
                      <a:pt x="1462" y="242"/>
                      <a:pt x="1331" y="132"/>
                      <a:pt x="1111" y="22"/>
                    </a:cubicBezTo>
                    <a:lnTo>
                      <a:pt x="106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3"/>
              <p:cNvSpPr/>
              <p:nvPr/>
            </p:nvSpPr>
            <p:spPr>
              <a:xfrm>
                <a:off x="1031615" y="2202633"/>
                <a:ext cx="758354" cy="758780"/>
              </a:xfrm>
              <a:custGeom>
                <a:avLst/>
                <a:gdLst/>
                <a:ahLst/>
                <a:cxnLst/>
                <a:rect l="l" t="t" r="r" b="b"/>
                <a:pathLst>
                  <a:path w="8904" h="8909" extrusionOk="0">
                    <a:moveTo>
                      <a:pt x="1517" y="0"/>
                    </a:moveTo>
                    <a:cubicBezTo>
                      <a:pt x="1174" y="0"/>
                      <a:pt x="1088" y="135"/>
                      <a:pt x="786" y="606"/>
                    </a:cubicBezTo>
                    <a:cubicBezTo>
                      <a:pt x="330" y="1350"/>
                      <a:pt x="0" y="4581"/>
                      <a:pt x="419" y="6497"/>
                    </a:cubicBezTo>
                    <a:cubicBezTo>
                      <a:pt x="854" y="8419"/>
                      <a:pt x="1226" y="8723"/>
                      <a:pt x="2708" y="8875"/>
                    </a:cubicBezTo>
                    <a:cubicBezTo>
                      <a:pt x="2968" y="8898"/>
                      <a:pt x="3317" y="8909"/>
                      <a:pt x="3716" y="8909"/>
                    </a:cubicBezTo>
                    <a:cubicBezTo>
                      <a:pt x="5597" y="8909"/>
                      <a:pt x="8601" y="8668"/>
                      <a:pt x="8709" y="8309"/>
                    </a:cubicBezTo>
                    <a:cubicBezTo>
                      <a:pt x="8861" y="7875"/>
                      <a:pt x="8903" y="7021"/>
                      <a:pt x="8359" y="5780"/>
                    </a:cubicBezTo>
                    <a:cubicBezTo>
                      <a:pt x="7814" y="4513"/>
                      <a:pt x="7641" y="4078"/>
                      <a:pt x="7683" y="2983"/>
                    </a:cubicBezTo>
                    <a:cubicBezTo>
                      <a:pt x="7751" y="1915"/>
                      <a:pt x="7814" y="784"/>
                      <a:pt x="6856" y="391"/>
                    </a:cubicBezTo>
                    <a:cubicBezTo>
                      <a:pt x="6856" y="391"/>
                      <a:pt x="3472" y="192"/>
                      <a:pt x="2336" y="82"/>
                    </a:cubicBezTo>
                    <a:cubicBezTo>
                      <a:pt x="1947" y="37"/>
                      <a:pt x="1697" y="0"/>
                      <a:pt x="15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3"/>
              <p:cNvSpPr/>
              <p:nvPr/>
            </p:nvSpPr>
            <p:spPr>
              <a:xfrm>
                <a:off x="1042772" y="2197608"/>
                <a:ext cx="752988" cy="769341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9033" extrusionOk="0">
                    <a:moveTo>
                      <a:pt x="1373" y="124"/>
                    </a:moveTo>
                    <a:cubicBezTo>
                      <a:pt x="1544" y="124"/>
                      <a:pt x="1803" y="155"/>
                      <a:pt x="2205" y="188"/>
                    </a:cubicBezTo>
                    <a:cubicBezTo>
                      <a:pt x="3341" y="293"/>
                      <a:pt x="6704" y="513"/>
                      <a:pt x="6725" y="513"/>
                    </a:cubicBezTo>
                    <a:cubicBezTo>
                      <a:pt x="7159" y="686"/>
                      <a:pt x="7379" y="1058"/>
                      <a:pt x="7463" y="1518"/>
                    </a:cubicBezTo>
                    <a:cubicBezTo>
                      <a:pt x="7552" y="1953"/>
                      <a:pt x="7531" y="2519"/>
                      <a:pt x="7510" y="3042"/>
                    </a:cubicBezTo>
                    <a:cubicBezTo>
                      <a:pt x="7442" y="4137"/>
                      <a:pt x="7641" y="4593"/>
                      <a:pt x="8186" y="5860"/>
                    </a:cubicBezTo>
                    <a:cubicBezTo>
                      <a:pt x="8709" y="7101"/>
                      <a:pt x="8688" y="7934"/>
                      <a:pt x="8536" y="8347"/>
                    </a:cubicBezTo>
                    <a:cubicBezTo>
                      <a:pt x="8536" y="8368"/>
                      <a:pt x="8510" y="8389"/>
                      <a:pt x="8489" y="8410"/>
                    </a:cubicBezTo>
                    <a:cubicBezTo>
                      <a:pt x="8447" y="8436"/>
                      <a:pt x="8406" y="8457"/>
                      <a:pt x="8337" y="8478"/>
                    </a:cubicBezTo>
                    <a:cubicBezTo>
                      <a:pt x="8186" y="8520"/>
                      <a:pt x="8013" y="8567"/>
                      <a:pt x="7793" y="8609"/>
                    </a:cubicBezTo>
                    <a:cubicBezTo>
                      <a:pt x="7332" y="8698"/>
                      <a:pt x="6725" y="8761"/>
                      <a:pt x="6070" y="8829"/>
                    </a:cubicBezTo>
                    <a:cubicBezTo>
                      <a:pt x="5271" y="8881"/>
                      <a:pt x="4405" y="8919"/>
                      <a:pt x="3685" y="8919"/>
                    </a:cubicBezTo>
                    <a:cubicBezTo>
                      <a:pt x="3245" y="8919"/>
                      <a:pt x="2859" y="8905"/>
                      <a:pt x="2577" y="8871"/>
                    </a:cubicBezTo>
                    <a:cubicBezTo>
                      <a:pt x="1833" y="8803"/>
                      <a:pt x="1399" y="8698"/>
                      <a:pt x="1074" y="8368"/>
                    </a:cubicBezTo>
                    <a:cubicBezTo>
                      <a:pt x="744" y="8044"/>
                      <a:pt x="550" y="7494"/>
                      <a:pt x="351" y="6535"/>
                    </a:cubicBezTo>
                    <a:cubicBezTo>
                      <a:pt x="131" y="5598"/>
                      <a:pt x="110" y="4310"/>
                      <a:pt x="199" y="3173"/>
                    </a:cubicBezTo>
                    <a:cubicBezTo>
                      <a:pt x="241" y="2608"/>
                      <a:pt x="330" y="2084"/>
                      <a:pt x="419" y="1649"/>
                    </a:cubicBezTo>
                    <a:cubicBezTo>
                      <a:pt x="503" y="1210"/>
                      <a:pt x="592" y="864"/>
                      <a:pt x="702" y="712"/>
                    </a:cubicBezTo>
                    <a:cubicBezTo>
                      <a:pt x="812" y="513"/>
                      <a:pt x="896" y="382"/>
                      <a:pt x="985" y="293"/>
                    </a:cubicBezTo>
                    <a:cubicBezTo>
                      <a:pt x="1048" y="209"/>
                      <a:pt x="1116" y="162"/>
                      <a:pt x="1205" y="141"/>
                    </a:cubicBezTo>
                    <a:cubicBezTo>
                      <a:pt x="1249" y="129"/>
                      <a:pt x="1304" y="124"/>
                      <a:pt x="1373" y="124"/>
                    </a:cubicBezTo>
                    <a:close/>
                    <a:moveTo>
                      <a:pt x="1411" y="0"/>
                    </a:moveTo>
                    <a:cubicBezTo>
                      <a:pt x="1314" y="0"/>
                      <a:pt x="1233" y="10"/>
                      <a:pt x="1158" y="31"/>
                    </a:cubicBezTo>
                    <a:cubicBezTo>
                      <a:pt x="1048" y="78"/>
                      <a:pt x="964" y="120"/>
                      <a:pt x="896" y="230"/>
                    </a:cubicBezTo>
                    <a:cubicBezTo>
                      <a:pt x="812" y="340"/>
                      <a:pt x="723" y="471"/>
                      <a:pt x="613" y="644"/>
                    </a:cubicBezTo>
                    <a:cubicBezTo>
                      <a:pt x="482" y="843"/>
                      <a:pt x="393" y="1189"/>
                      <a:pt x="288" y="1628"/>
                    </a:cubicBezTo>
                    <a:cubicBezTo>
                      <a:pt x="199" y="2063"/>
                      <a:pt x="131" y="2587"/>
                      <a:pt x="89" y="3152"/>
                    </a:cubicBezTo>
                    <a:cubicBezTo>
                      <a:pt x="0" y="4310"/>
                      <a:pt x="27" y="5598"/>
                      <a:pt x="241" y="6577"/>
                    </a:cubicBezTo>
                    <a:cubicBezTo>
                      <a:pt x="440" y="7541"/>
                      <a:pt x="634" y="8107"/>
                      <a:pt x="985" y="8457"/>
                    </a:cubicBezTo>
                    <a:cubicBezTo>
                      <a:pt x="1336" y="8803"/>
                      <a:pt x="1812" y="8913"/>
                      <a:pt x="2556" y="9002"/>
                    </a:cubicBezTo>
                    <a:cubicBezTo>
                      <a:pt x="2808" y="9023"/>
                      <a:pt x="3136" y="9032"/>
                      <a:pt x="3510" y="9032"/>
                    </a:cubicBezTo>
                    <a:cubicBezTo>
                      <a:pt x="4268" y="9032"/>
                      <a:pt x="5214" y="8994"/>
                      <a:pt x="6091" y="8934"/>
                    </a:cubicBezTo>
                    <a:cubicBezTo>
                      <a:pt x="6745" y="8871"/>
                      <a:pt x="7332" y="8803"/>
                      <a:pt x="7793" y="8719"/>
                    </a:cubicBezTo>
                    <a:cubicBezTo>
                      <a:pt x="8034" y="8672"/>
                      <a:pt x="8228" y="8630"/>
                      <a:pt x="8358" y="8588"/>
                    </a:cubicBezTo>
                    <a:cubicBezTo>
                      <a:pt x="8447" y="8567"/>
                      <a:pt x="8489" y="8520"/>
                      <a:pt x="8536" y="8499"/>
                    </a:cubicBezTo>
                    <a:cubicBezTo>
                      <a:pt x="8578" y="8478"/>
                      <a:pt x="8620" y="8436"/>
                      <a:pt x="8641" y="8389"/>
                    </a:cubicBezTo>
                    <a:cubicBezTo>
                      <a:pt x="8798" y="7934"/>
                      <a:pt x="8840" y="7080"/>
                      <a:pt x="8296" y="5818"/>
                    </a:cubicBezTo>
                    <a:cubicBezTo>
                      <a:pt x="7751" y="4551"/>
                      <a:pt x="7573" y="4137"/>
                      <a:pt x="7620" y="3069"/>
                    </a:cubicBezTo>
                    <a:cubicBezTo>
                      <a:pt x="7641" y="2519"/>
                      <a:pt x="7662" y="1953"/>
                      <a:pt x="7573" y="1471"/>
                    </a:cubicBezTo>
                    <a:cubicBezTo>
                      <a:pt x="7489" y="1016"/>
                      <a:pt x="7248" y="602"/>
                      <a:pt x="6745" y="403"/>
                    </a:cubicBezTo>
                    <a:lnTo>
                      <a:pt x="6725" y="403"/>
                    </a:lnTo>
                    <a:cubicBezTo>
                      <a:pt x="6725" y="403"/>
                      <a:pt x="3341" y="188"/>
                      <a:pt x="2205" y="78"/>
                    </a:cubicBezTo>
                    <a:cubicBezTo>
                      <a:pt x="1834" y="34"/>
                      <a:pt x="1594" y="0"/>
                      <a:pt x="14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3"/>
              <p:cNvSpPr/>
              <p:nvPr/>
            </p:nvSpPr>
            <p:spPr>
              <a:xfrm>
                <a:off x="1118998" y="2069770"/>
                <a:ext cx="535379" cy="319388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3750" extrusionOk="0">
                    <a:moveTo>
                      <a:pt x="1108" y="0"/>
                    </a:moveTo>
                    <a:cubicBezTo>
                      <a:pt x="909" y="0"/>
                      <a:pt x="745" y="32"/>
                      <a:pt x="614" y="118"/>
                    </a:cubicBezTo>
                    <a:cubicBezTo>
                      <a:pt x="310" y="333"/>
                      <a:pt x="90" y="1056"/>
                      <a:pt x="48" y="1380"/>
                    </a:cubicBezTo>
                    <a:cubicBezTo>
                      <a:pt x="1" y="1731"/>
                      <a:pt x="90" y="1951"/>
                      <a:pt x="504" y="2082"/>
                    </a:cubicBezTo>
                    <a:cubicBezTo>
                      <a:pt x="938" y="2234"/>
                      <a:pt x="1902" y="2475"/>
                      <a:pt x="2577" y="2758"/>
                    </a:cubicBezTo>
                    <a:cubicBezTo>
                      <a:pt x="3232" y="3040"/>
                      <a:pt x="3819" y="3475"/>
                      <a:pt x="4128" y="3653"/>
                    </a:cubicBezTo>
                    <a:cubicBezTo>
                      <a:pt x="4243" y="3719"/>
                      <a:pt x="4337" y="3750"/>
                      <a:pt x="4418" y="3750"/>
                    </a:cubicBezTo>
                    <a:cubicBezTo>
                      <a:pt x="4551" y="3750"/>
                      <a:pt x="4651" y="3668"/>
                      <a:pt x="4761" y="3522"/>
                    </a:cubicBezTo>
                    <a:cubicBezTo>
                      <a:pt x="4934" y="3281"/>
                      <a:pt x="5416" y="2669"/>
                      <a:pt x="5850" y="2234"/>
                    </a:cubicBezTo>
                    <a:cubicBezTo>
                      <a:pt x="6285" y="1820"/>
                      <a:pt x="6285" y="1621"/>
                      <a:pt x="6264" y="1380"/>
                    </a:cubicBezTo>
                    <a:cubicBezTo>
                      <a:pt x="6243" y="1118"/>
                      <a:pt x="5678" y="878"/>
                      <a:pt x="5238" y="726"/>
                    </a:cubicBezTo>
                    <a:cubicBezTo>
                      <a:pt x="4824" y="574"/>
                      <a:pt x="3473" y="249"/>
                      <a:pt x="2949" y="118"/>
                    </a:cubicBezTo>
                    <a:cubicBezTo>
                      <a:pt x="2782" y="82"/>
                      <a:pt x="2629" y="69"/>
                      <a:pt x="2499" y="69"/>
                    </a:cubicBezTo>
                    <a:cubicBezTo>
                      <a:pt x="2240" y="69"/>
                      <a:pt x="2075" y="118"/>
                      <a:pt x="2075" y="118"/>
                    </a:cubicBezTo>
                    <a:cubicBezTo>
                      <a:pt x="1691" y="56"/>
                      <a:pt x="1370" y="0"/>
                      <a:pt x="1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3"/>
              <p:cNvSpPr/>
              <p:nvPr/>
            </p:nvSpPr>
            <p:spPr>
              <a:xfrm>
                <a:off x="1115421" y="2064659"/>
                <a:ext cx="544747" cy="329693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871" extrusionOk="0">
                    <a:moveTo>
                      <a:pt x="1242" y="110"/>
                    </a:moveTo>
                    <a:cubicBezTo>
                      <a:pt x="1462" y="131"/>
                      <a:pt x="1766" y="178"/>
                      <a:pt x="2096" y="241"/>
                    </a:cubicBezTo>
                    <a:lnTo>
                      <a:pt x="2159" y="241"/>
                    </a:lnTo>
                    <a:lnTo>
                      <a:pt x="2159" y="220"/>
                    </a:lnTo>
                    <a:cubicBezTo>
                      <a:pt x="2201" y="220"/>
                      <a:pt x="2333" y="186"/>
                      <a:pt x="2536" y="186"/>
                    </a:cubicBezTo>
                    <a:cubicBezTo>
                      <a:pt x="2662" y="186"/>
                      <a:pt x="2815" y="199"/>
                      <a:pt x="2991" y="241"/>
                    </a:cubicBezTo>
                    <a:cubicBezTo>
                      <a:pt x="3494" y="351"/>
                      <a:pt x="4866" y="676"/>
                      <a:pt x="5259" y="833"/>
                    </a:cubicBezTo>
                    <a:cubicBezTo>
                      <a:pt x="5479" y="917"/>
                      <a:pt x="5720" y="1027"/>
                      <a:pt x="5913" y="1116"/>
                    </a:cubicBezTo>
                    <a:cubicBezTo>
                      <a:pt x="6023" y="1178"/>
                      <a:pt x="6112" y="1226"/>
                      <a:pt x="6154" y="1288"/>
                    </a:cubicBezTo>
                    <a:cubicBezTo>
                      <a:pt x="6217" y="1330"/>
                      <a:pt x="6243" y="1398"/>
                      <a:pt x="6264" y="1440"/>
                    </a:cubicBezTo>
                    <a:cubicBezTo>
                      <a:pt x="6264" y="1571"/>
                      <a:pt x="6264" y="1660"/>
                      <a:pt x="6217" y="1770"/>
                    </a:cubicBezTo>
                    <a:cubicBezTo>
                      <a:pt x="6175" y="1901"/>
                      <a:pt x="6065" y="2053"/>
                      <a:pt x="5851" y="2273"/>
                    </a:cubicBezTo>
                    <a:cubicBezTo>
                      <a:pt x="5411" y="2708"/>
                      <a:pt x="4934" y="3320"/>
                      <a:pt x="4756" y="3556"/>
                    </a:cubicBezTo>
                    <a:cubicBezTo>
                      <a:pt x="4672" y="3666"/>
                      <a:pt x="4604" y="3734"/>
                      <a:pt x="4515" y="3755"/>
                    </a:cubicBezTo>
                    <a:cubicBezTo>
                      <a:pt x="4496" y="3760"/>
                      <a:pt x="4476" y="3763"/>
                      <a:pt x="4455" y="3763"/>
                    </a:cubicBezTo>
                    <a:cubicBezTo>
                      <a:pt x="4386" y="3763"/>
                      <a:pt x="4307" y="3734"/>
                      <a:pt x="4190" y="3666"/>
                    </a:cubicBezTo>
                    <a:cubicBezTo>
                      <a:pt x="3908" y="3493"/>
                      <a:pt x="3316" y="3059"/>
                      <a:pt x="2640" y="2771"/>
                    </a:cubicBezTo>
                    <a:cubicBezTo>
                      <a:pt x="1965" y="2488"/>
                      <a:pt x="980" y="2226"/>
                      <a:pt x="567" y="2095"/>
                    </a:cubicBezTo>
                    <a:cubicBezTo>
                      <a:pt x="373" y="2032"/>
                      <a:pt x="263" y="1943"/>
                      <a:pt x="195" y="1833"/>
                    </a:cubicBezTo>
                    <a:cubicBezTo>
                      <a:pt x="132" y="1749"/>
                      <a:pt x="132" y="1618"/>
                      <a:pt x="153" y="1461"/>
                    </a:cubicBezTo>
                    <a:cubicBezTo>
                      <a:pt x="174" y="1288"/>
                      <a:pt x="242" y="1027"/>
                      <a:pt x="326" y="786"/>
                    </a:cubicBezTo>
                    <a:cubicBezTo>
                      <a:pt x="415" y="545"/>
                      <a:pt x="546" y="330"/>
                      <a:pt x="677" y="241"/>
                    </a:cubicBezTo>
                    <a:cubicBezTo>
                      <a:pt x="807" y="131"/>
                      <a:pt x="1006" y="110"/>
                      <a:pt x="1242" y="110"/>
                    </a:cubicBezTo>
                    <a:close/>
                    <a:moveTo>
                      <a:pt x="1242" y="0"/>
                    </a:moveTo>
                    <a:cubicBezTo>
                      <a:pt x="980" y="0"/>
                      <a:pt x="786" y="21"/>
                      <a:pt x="614" y="131"/>
                    </a:cubicBezTo>
                    <a:cubicBezTo>
                      <a:pt x="436" y="262"/>
                      <a:pt x="305" y="503"/>
                      <a:pt x="221" y="744"/>
                    </a:cubicBezTo>
                    <a:cubicBezTo>
                      <a:pt x="132" y="1006"/>
                      <a:pt x="64" y="1268"/>
                      <a:pt x="43" y="1440"/>
                    </a:cubicBezTo>
                    <a:cubicBezTo>
                      <a:pt x="1" y="1618"/>
                      <a:pt x="22" y="1770"/>
                      <a:pt x="111" y="1901"/>
                    </a:cubicBezTo>
                    <a:cubicBezTo>
                      <a:pt x="174" y="2032"/>
                      <a:pt x="326" y="2116"/>
                      <a:pt x="546" y="2205"/>
                    </a:cubicBezTo>
                    <a:cubicBezTo>
                      <a:pt x="959" y="2336"/>
                      <a:pt x="1944" y="2598"/>
                      <a:pt x="2598" y="2880"/>
                    </a:cubicBezTo>
                    <a:cubicBezTo>
                      <a:pt x="3253" y="3142"/>
                      <a:pt x="3819" y="3582"/>
                      <a:pt x="4122" y="3755"/>
                    </a:cubicBezTo>
                    <a:cubicBezTo>
                      <a:pt x="4270" y="3829"/>
                      <a:pt x="4385" y="3870"/>
                      <a:pt x="4483" y="3870"/>
                    </a:cubicBezTo>
                    <a:cubicBezTo>
                      <a:pt x="4503" y="3870"/>
                      <a:pt x="4523" y="3869"/>
                      <a:pt x="4541" y="3865"/>
                    </a:cubicBezTo>
                    <a:cubicBezTo>
                      <a:pt x="4672" y="3844"/>
                      <a:pt x="4756" y="3755"/>
                      <a:pt x="4845" y="3624"/>
                    </a:cubicBezTo>
                    <a:cubicBezTo>
                      <a:pt x="5018" y="3383"/>
                      <a:pt x="5500" y="2771"/>
                      <a:pt x="5934" y="2336"/>
                    </a:cubicBezTo>
                    <a:cubicBezTo>
                      <a:pt x="6154" y="2116"/>
                      <a:pt x="6264" y="1964"/>
                      <a:pt x="6327" y="1812"/>
                    </a:cubicBezTo>
                    <a:cubicBezTo>
                      <a:pt x="6395" y="1681"/>
                      <a:pt x="6374" y="1550"/>
                      <a:pt x="6374" y="1419"/>
                    </a:cubicBezTo>
                    <a:cubicBezTo>
                      <a:pt x="6348" y="1330"/>
                      <a:pt x="6306" y="1268"/>
                      <a:pt x="6243" y="1199"/>
                    </a:cubicBezTo>
                    <a:cubicBezTo>
                      <a:pt x="6175" y="1137"/>
                      <a:pt x="6086" y="1069"/>
                      <a:pt x="5981" y="1027"/>
                    </a:cubicBezTo>
                    <a:cubicBezTo>
                      <a:pt x="5782" y="917"/>
                      <a:pt x="5521" y="807"/>
                      <a:pt x="5301" y="744"/>
                    </a:cubicBezTo>
                    <a:cubicBezTo>
                      <a:pt x="4866" y="571"/>
                      <a:pt x="3536" y="241"/>
                      <a:pt x="3012" y="131"/>
                    </a:cubicBezTo>
                    <a:cubicBezTo>
                      <a:pt x="2817" y="82"/>
                      <a:pt x="2645" y="67"/>
                      <a:pt x="2506" y="67"/>
                    </a:cubicBezTo>
                    <a:cubicBezTo>
                      <a:pt x="2273" y="67"/>
                      <a:pt x="2130" y="110"/>
                      <a:pt x="2117" y="110"/>
                    </a:cubicBezTo>
                    <a:cubicBezTo>
                      <a:pt x="1766" y="68"/>
                      <a:pt x="1483" y="21"/>
                      <a:pt x="1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3"/>
              <p:cNvSpPr/>
              <p:nvPr/>
            </p:nvSpPr>
            <p:spPr>
              <a:xfrm>
                <a:off x="1225204" y="2086974"/>
                <a:ext cx="343916" cy="234217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2750" extrusionOk="0">
                    <a:moveTo>
                      <a:pt x="1440" y="0"/>
                    </a:moveTo>
                    <a:cubicBezTo>
                      <a:pt x="1440" y="0"/>
                      <a:pt x="807" y="89"/>
                      <a:pt x="435" y="110"/>
                    </a:cubicBezTo>
                    <a:cubicBezTo>
                      <a:pt x="84" y="152"/>
                      <a:pt x="0" y="262"/>
                      <a:pt x="173" y="503"/>
                    </a:cubicBezTo>
                    <a:cubicBezTo>
                      <a:pt x="325" y="765"/>
                      <a:pt x="566" y="875"/>
                      <a:pt x="1131" y="1267"/>
                    </a:cubicBezTo>
                    <a:cubicBezTo>
                      <a:pt x="1681" y="1660"/>
                      <a:pt x="2812" y="2467"/>
                      <a:pt x="2901" y="2577"/>
                    </a:cubicBezTo>
                    <a:cubicBezTo>
                      <a:pt x="2991" y="2687"/>
                      <a:pt x="3032" y="2749"/>
                      <a:pt x="3032" y="2749"/>
                    </a:cubicBezTo>
                    <a:cubicBezTo>
                      <a:pt x="3032" y="2749"/>
                      <a:pt x="3666" y="1964"/>
                      <a:pt x="3860" y="1550"/>
                    </a:cubicBezTo>
                    <a:cubicBezTo>
                      <a:pt x="4038" y="1115"/>
                      <a:pt x="3970" y="896"/>
                      <a:pt x="3776" y="765"/>
                    </a:cubicBezTo>
                    <a:cubicBezTo>
                      <a:pt x="3577" y="634"/>
                      <a:pt x="2551" y="283"/>
                      <a:pt x="2116" y="131"/>
                    </a:cubicBezTo>
                    <a:cubicBezTo>
                      <a:pt x="1681" y="0"/>
                      <a:pt x="1440" y="0"/>
                      <a:pt x="14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3"/>
              <p:cNvSpPr/>
              <p:nvPr/>
            </p:nvSpPr>
            <p:spPr>
              <a:xfrm>
                <a:off x="1226993" y="2081608"/>
                <a:ext cx="342128" cy="247163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2902" extrusionOk="0">
                    <a:moveTo>
                      <a:pt x="1419" y="110"/>
                    </a:moveTo>
                    <a:cubicBezTo>
                      <a:pt x="1440" y="110"/>
                      <a:pt x="1660" y="110"/>
                      <a:pt x="2074" y="262"/>
                    </a:cubicBezTo>
                    <a:cubicBezTo>
                      <a:pt x="2289" y="325"/>
                      <a:pt x="2661" y="456"/>
                      <a:pt x="2990" y="566"/>
                    </a:cubicBezTo>
                    <a:cubicBezTo>
                      <a:pt x="3163" y="634"/>
                      <a:pt x="3315" y="697"/>
                      <a:pt x="3446" y="739"/>
                    </a:cubicBezTo>
                    <a:cubicBezTo>
                      <a:pt x="3577" y="807"/>
                      <a:pt x="3687" y="849"/>
                      <a:pt x="3708" y="870"/>
                    </a:cubicBezTo>
                    <a:cubicBezTo>
                      <a:pt x="3818" y="938"/>
                      <a:pt x="3860" y="1000"/>
                      <a:pt x="3886" y="1110"/>
                    </a:cubicBezTo>
                    <a:cubicBezTo>
                      <a:pt x="3907" y="1220"/>
                      <a:pt x="3886" y="1372"/>
                      <a:pt x="3797" y="1571"/>
                    </a:cubicBezTo>
                    <a:cubicBezTo>
                      <a:pt x="3687" y="1786"/>
                      <a:pt x="3493" y="2074"/>
                      <a:pt x="3315" y="2336"/>
                    </a:cubicBezTo>
                    <a:cubicBezTo>
                      <a:pt x="3163" y="2551"/>
                      <a:pt x="3053" y="2681"/>
                      <a:pt x="3011" y="2702"/>
                    </a:cubicBezTo>
                    <a:cubicBezTo>
                      <a:pt x="2990" y="2681"/>
                      <a:pt x="2990" y="2681"/>
                      <a:pt x="2922" y="2598"/>
                    </a:cubicBezTo>
                    <a:cubicBezTo>
                      <a:pt x="2901" y="2572"/>
                      <a:pt x="2880" y="2551"/>
                      <a:pt x="2839" y="2530"/>
                    </a:cubicBezTo>
                    <a:cubicBezTo>
                      <a:pt x="2791" y="2488"/>
                      <a:pt x="2750" y="2441"/>
                      <a:pt x="2681" y="2399"/>
                    </a:cubicBezTo>
                    <a:cubicBezTo>
                      <a:pt x="2551" y="2310"/>
                      <a:pt x="2378" y="2179"/>
                      <a:pt x="2205" y="2048"/>
                    </a:cubicBezTo>
                    <a:cubicBezTo>
                      <a:pt x="1833" y="1786"/>
                      <a:pt x="1419" y="1482"/>
                      <a:pt x="1137" y="1288"/>
                    </a:cubicBezTo>
                    <a:cubicBezTo>
                      <a:pt x="587" y="896"/>
                      <a:pt x="351" y="786"/>
                      <a:pt x="194" y="545"/>
                    </a:cubicBezTo>
                    <a:cubicBezTo>
                      <a:pt x="152" y="477"/>
                      <a:pt x="131" y="435"/>
                      <a:pt x="110" y="393"/>
                    </a:cubicBezTo>
                    <a:cubicBezTo>
                      <a:pt x="110" y="372"/>
                      <a:pt x="110" y="346"/>
                      <a:pt x="131" y="325"/>
                    </a:cubicBezTo>
                    <a:cubicBezTo>
                      <a:pt x="152" y="304"/>
                      <a:pt x="262" y="262"/>
                      <a:pt x="435" y="241"/>
                    </a:cubicBezTo>
                    <a:cubicBezTo>
                      <a:pt x="786" y="194"/>
                      <a:pt x="1419" y="110"/>
                      <a:pt x="1419" y="110"/>
                    </a:cubicBezTo>
                    <a:close/>
                    <a:moveTo>
                      <a:pt x="1419" y="0"/>
                    </a:moveTo>
                    <a:cubicBezTo>
                      <a:pt x="1419" y="0"/>
                      <a:pt x="786" y="84"/>
                      <a:pt x="414" y="131"/>
                    </a:cubicBezTo>
                    <a:cubicBezTo>
                      <a:pt x="241" y="131"/>
                      <a:pt x="110" y="173"/>
                      <a:pt x="42" y="262"/>
                    </a:cubicBezTo>
                    <a:cubicBezTo>
                      <a:pt x="0" y="304"/>
                      <a:pt x="0" y="372"/>
                      <a:pt x="0" y="435"/>
                    </a:cubicBezTo>
                    <a:cubicBezTo>
                      <a:pt x="21" y="477"/>
                      <a:pt x="42" y="545"/>
                      <a:pt x="89" y="608"/>
                    </a:cubicBezTo>
                    <a:cubicBezTo>
                      <a:pt x="283" y="870"/>
                      <a:pt x="524" y="979"/>
                      <a:pt x="1069" y="1372"/>
                    </a:cubicBezTo>
                    <a:cubicBezTo>
                      <a:pt x="1351" y="1571"/>
                      <a:pt x="1765" y="1875"/>
                      <a:pt x="2137" y="2137"/>
                    </a:cubicBezTo>
                    <a:cubicBezTo>
                      <a:pt x="2315" y="2268"/>
                      <a:pt x="2488" y="2399"/>
                      <a:pt x="2619" y="2488"/>
                    </a:cubicBezTo>
                    <a:cubicBezTo>
                      <a:pt x="2661" y="2551"/>
                      <a:pt x="2729" y="2572"/>
                      <a:pt x="2770" y="2619"/>
                    </a:cubicBezTo>
                    <a:cubicBezTo>
                      <a:pt x="2812" y="2640"/>
                      <a:pt x="2839" y="2681"/>
                      <a:pt x="2839" y="2681"/>
                    </a:cubicBezTo>
                    <a:cubicBezTo>
                      <a:pt x="2922" y="2791"/>
                      <a:pt x="2970" y="2833"/>
                      <a:pt x="2970" y="2833"/>
                    </a:cubicBezTo>
                    <a:lnTo>
                      <a:pt x="3011" y="2901"/>
                    </a:lnTo>
                    <a:lnTo>
                      <a:pt x="3053" y="2833"/>
                    </a:lnTo>
                    <a:cubicBezTo>
                      <a:pt x="3053" y="2833"/>
                      <a:pt x="3231" y="2640"/>
                      <a:pt x="3404" y="2399"/>
                    </a:cubicBezTo>
                    <a:cubicBezTo>
                      <a:pt x="3577" y="2137"/>
                      <a:pt x="3797" y="1854"/>
                      <a:pt x="3886" y="1634"/>
                    </a:cubicBezTo>
                    <a:cubicBezTo>
                      <a:pt x="3991" y="1419"/>
                      <a:pt x="4017" y="1241"/>
                      <a:pt x="3991" y="1089"/>
                    </a:cubicBezTo>
                    <a:cubicBezTo>
                      <a:pt x="3970" y="959"/>
                      <a:pt x="3886" y="849"/>
                      <a:pt x="3776" y="786"/>
                    </a:cubicBezTo>
                    <a:cubicBezTo>
                      <a:pt x="3729" y="739"/>
                      <a:pt x="3624" y="697"/>
                      <a:pt x="3493" y="634"/>
                    </a:cubicBezTo>
                    <a:cubicBezTo>
                      <a:pt x="3362" y="587"/>
                      <a:pt x="3205" y="524"/>
                      <a:pt x="3032" y="456"/>
                    </a:cubicBezTo>
                    <a:cubicBezTo>
                      <a:pt x="2708" y="346"/>
                      <a:pt x="2336" y="215"/>
                      <a:pt x="2116" y="152"/>
                    </a:cubicBezTo>
                    <a:cubicBezTo>
                      <a:pt x="1681" y="0"/>
                      <a:pt x="1419" y="0"/>
                      <a:pt x="141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3"/>
              <p:cNvSpPr/>
              <p:nvPr/>
            </p:nvSpPr>
            <p:spPr>
              <a:xfrm>
                <a:off x="1351424" y="2215408"/>
                <a:ext cx="186096" cy="105781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24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6" y="414"/>
                      <a:pt x="1351" y="980"/>
                      <a:pt x="1419" y="1069"/>
                    </a:cubicBezTo>
                    <a:cubicBezTo>
                      <a:pt x="1509" y="1179"/>
                      <a:pt x="1550" y="1241"/>
                      <a:pt x="1550" y="1241"/>
                    </a:cubicBezTo>
                    <a:cubicBezTo>
                      <a:pt x="1550" y="1241"/>
                      <a:pt x="1922" y="786"/>
                      <a:pt x="2184" y="372"/>
                    </a:cubicBezTo>
                    <a:cubicBezTo>
                      <a:pt x="2032" y="325"/>
                      <a:pt x="1854" y="283"/>
                      <a:pt x="1639" y="215"/>
                    </a:cubicBezTo>
                    <a:cubicBezTo>
                      <a:pt x="1179" y="110"/>
                      <a:pt x="482" y="42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3"/>
              <p:cNvSpPr/>
              <p:nvPr/>
            </p:nvSpPr>
            <p:spPr>
              <a:xfrm>
                <a:off x="1332687" y="2209617"/>
                <a:ext cx="211903" cy="119153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399" extrusionOk="0">
                    <a:moveTo>
                      <a:pt x="419" y="152"/>
                    </a:moveTo>
                    <a:cubicBezTo>
                      <a:pt x="875" y="199"/>
                      <a:pt x="1440" y="262"/>
                      <a:pt x="1859" y="351"/>
                    </a:cubicBezTo>
                    <a:cubicBezTo>
                      <a:pt x="2032" y="393"/>
                      <a:pt x="2184" y="440"/>
                      <a:pt x="2315" y="482"/>
                    </a:cubicBezTo>
                    <a:cubicBezTo>
                      <a:pt x="2074" y="833"/>
                      <a:pt x="1812" y="1158"/>
                      <a:pt x="1770" y="1199"/>
                    </a:cubicBezTo>
                    <a:cubicBezTo>
                      <a:pt x="1749" y="1178"/>
                      <a:pt x="1749" y="1178"/>
                      <a:pt x="1681" y="1095"/>
                    </a:cubicBezTo>
                    <a:cubicBezTo>
                      <a:pt x="1660" y="1069"/>
                      <a:pt x="1598" y="1027"/>
                      <a:pt x="1509" y="938"/>
                    </a:cubicBezTo>
                    <a:cubicBezTo>
                      <a:pt x="1399" y="875"/>
                      <a:pt x="1289" y="786"/>
                      <a:pt x="1158" y="676"/>
                    </a:cubicBezTo>
                    <a:cubicBezTo>
                      <a:pt x="917" y="524"/>
                      <a:pt x="655" y="330"/>
                      <a:pt x="419" y="152"/>
                    </a:cubicBezTo>
                    <a:close/>
                    <a:moveTo>
                      <a:pt x="0" y="0"/>
                    </a:moveTo>
                    <a:lnTo>
                      <a:pt x="178" y="131"/>
                    </a:lnTo>
                    <a:cubicBezTo>
                      <a:pt x="461" y="330"/>
                      <a:pt x="812" y="571"/>
                      <a:pt x="1074" y="786"/>
                    </a:cubicBezTo>
                    <a:cubicBezTo>
                      <a:pt x="1226" y="875"/>
                      <a:pt x="1336" y="964"/>
                      <a:pt x="1440" y="1048"/>
                    </a:cubicBezTo>
                    <a:cubicBezTo>
                      <a:pt x="1529" y="1116"/>
                      <a:pt x="1598" y="1158"/>
                      <a:pt x="1598" y="1178"/>
                    </a:cubicBezTo>
                    <a:cubicBezTo>
                      <a:pt x="1681" y="1288"/>
                      <a:pt x="1729" y="1330"/>
                      <a:pt x="1729" y="1330"/>
                    </a:cubicBezTo>
                    <a:lnTo>
                      <a:pt x="1770" y="1398"/>
                    </a:lnTo>
                    <a:lnTo>
                      <a:pt x="1812" y="1330"/>
                    </a:lnTo>
                    <a:cubicBezTo>
                      <a:pt x="1812" y="1330"/>
                      <a:pt x="2184" y="875"/>
                      <a:pt x="2446" y="482"/>
                    </a:cubicBezTo>
                    <a:lnTo>
                      <a:pt x="2488" y="414"/>
                    </a:lnTo>
                    <a:lnTo>
                      <a:pt x="2425" y="393"/>
                    </a:lnTo>
                    <a:cubicBezTo>
                      <a:pt x="2273" y="351"/>
                      <a:pt x="2095" y="283"/>
                      <a:pt x="1880" y="241"/>
                    </a:cubicBezTo>
                    <a:cubicBezTo>
                      <a:pt x="1399" y="131"/>
                      <a:pt x="723" y="68"/>
                      <a:pt x="220" y="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3"/>
              <p:cNvSpPr/>
              <p:nvPr/>
            </p:nvSpPr>
            <p:spPr>
              <a:xfrm>
                <a:off x="1288059" y="2086974"/>
                <a:ext cx="200831" cy="181582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2132" extrusionOk="0">
                    <a:moveTo>
                      <a:pt x="702" y="0"/>
                    </a:moveTo>
                    <a:cubicBezTo>
                      <a:pt x="592" y="199"/>
                      <a:pt x="352" y="634"/>
                      <a:pt x="200" y="833"/>
                    </a:cubicBezTo>
                    <a:cubicBezTo>
                      <a:pt x="132" y="937"/>
                      <a:pt x="69" y="985"/>
                      <a:pt x="1" y="1006"/>
                    </a:cubicBezTo>
                    <a:cubicBezTo>
                      <a:pt x="111" y="1068"/>
                      <a:pt x="242" y="1157"/>
                      <a:pt x="393" y="1267"/>
                    </a:cubicBezTo>
                    <a:cubicBezTo>
                      <a:pt x="681" y="1487"/>
                      <a:pt x="1158" y="1812"/>
                      <a:pt x="1551" y="2095"/>
                    </a:cubicBezTo>
                    <a:cubicBezTo>
                      <a:pt x="1572" y="2095"/>
                      <a:pt x="1598" y="2116"/>
                      <a:pt x="1619" y="2116"/>
                    </a:cubicBezTo>
                    <a:cubicBezTo>
                      <a:pt x="1702" y="2127"/>
                      <a:pt x="1777" y="2132"/>
                      <a:pt x="1845" y="2132"/>
                    </a:cubicBezTo>
                    <a:cubicBezTo>
                      <a:pt x="2193" y="2132"/>
                      <a:pt x="2357" y="2011"/>
                      <a:pt x="2357" y="2011"/>
                    </a:cubicBezTo>
                    <a:cubicBezTo>
                      <a:pt x="2357" y="2011"/>
                      <a:pt x="2122" y="1660"/>
                      <a:pt x="2095" y="1440"/>
                    </a:cubicBezTo>
                    <a:cubicBezTo>
                      <a:pt x="2074" y="1246"/>
                      <a:pt x="2095" y="1136"/>
                      <a:pt x="2315" y="723"/>
                    </a:cubicBezTo>
                    <a:lnTo>
                      <a:pt x="2294" y="702"/>
                    </a:lnTo>
                    <a:cubicBezTo>
                      <a:pt x="2294" y="702"/>
                      <a:pt x="1902" y="524"/>
                      <a:pt x="1467" y="330"/>
                    </a:cubicBezTo>
                    <a:cubicBezTo>
                      <a:pt x="1247" y="241"/>
                      <a:pt x="1074" y="110"/>
                      <a:pt x="943" y="21"/>
                    </a:cubicBezTo>
                    <a:cubicBezTo>
                      <a:pt x="786" y="0"/>
                      <a:pt x="702" y="0"/>
                      <a:pt x="702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3"/>
              <p:cNvSpPr/>
              <p:nvPr/>
            </p:nvSpPr>
            <p:spPr>
              <a:xfrm>
                <a:off x="1279116" y="2081608"/>
                <a:ext cx="217354" cy="191547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49" extrusionOk="0">
                    <a:moveTo>
                      <a:pt x="828" y="110"/>
                    </a:moveTo>
                    <a:cubicBezTo>
                      <a:pt x="828" y="110"/>
                      <a:pt x="891" y="110"/>
                      <a:pt x="1022" y="131"/>
                    </a:cubicBezTo>
                    <a:cubicBezTo>
                      <a:pt x="1153" y="241"/>
                      <a:pt x="1331" y="346"/>
                      <a:pt x="1546" y="435"/>
                    </a:cubicBezTo>
                    <a:cubicBezTo>
                      <a:pt x="1965" y="634"/>
                      <a:pt x="2358" y="807"/>
                      <a:pt x="2358" y="807"/>
                    </a:cubicBezTo>
                    <a:cubicBezTo>
                      <a:pt x="2268" y="979"/>
                      <a:pt x="2200" y="1110"/>
                      <a:pt x="2158" y="1220"/>
                    </a:cubicBezTo>
                    <a:cubicBezTo>
                      <a:pt x="2138" y="1330"/>
                      <a:pt x="2138" y="1419"/>
                      <a:pt x="2158" y="1503"/>
                    </a:cubicBezTo>
                    <a:cubicBezTo>
                      <a:pt x="2158" y="1634"/>
                      <a:pt x="2227" y="1765"/>
                      <a:pt x="2289" y="1896"/>
                    </a:cubicBezTo>
                    <a:cubicBezTo>
                      <a:pt x="2331" y="1985"/>
                      <a:pt x="2358" y="2006"/>
                      <a:pt x="2378" y="2048"/>
                    </a:cubicBezTo>
                    <a:cubicBezTo>
                      <a:pt x="2358" y="2048"/>
                      <a:pt x="2358" y="2074"/>
                      <a:pt x="2268" y="2095"/>
                    </a:cubicBezTo>
                    <a:cubicBezTo>
                      <a:pt x="2193" y="2109"/>
                      <a:pt x="2087" y="2134"/>
                      <a:pt x="1943" y="2134"/>
                    </a:cubicBezTo>
                    <a:cubicBezTo>
                      <a:pt x="1878" y="2134"/>
                      <a:pt x="1805" y="2129"/>
                      <a:pt x="1724" y="2116"/>
                    </a:cubicBezTo>
                    <a:lnTo>
                      <a:pt x="1677" y="2116"/>
                    </a:lnTo>
                    <a:cubicBezTo>
                      <a:pt x="1284" y="1833"/>
                      <a:pt x="828" y="1503"/>
                      <a:pt x="525" y="1288"/>
                    </a:cubicBezTo>
                    <a:cubicBezTo>
                      <a:pt x="415" y="1199"/>
                      <a:pt x="305" y="1131"/>
                      <a:pt x="216" y="1069"/>
                    </a:cubicBezTo>
                    <a:cubicBezTo>
                      <a:pt x="263" y="1048"/>
                      <a:pt x="305" y="1000"/>
                      <a:pt x="347" y="938"/>
                    </a:cubicBezTo>
                    <a:cubicBezTo>
                      <a:pt x="498" y="718"/>
                      <a:pt x="718" y="325"/>
                      <a:pt x="828" y="110"/>
                    </a:cubicBezTo>
                    <a:close/>
                    <a:moveTo>
                      <a:pt x="786" y="0"/>
                    </a:moveTo>
                    <a:lnTo>
                      <a:pt x="760" y="21"/>
                    </a:lnTo>
                    <a:lnTo>
                      <a:pt x="739" y="42"/>
                    </a:lnTo>
                    <a:cubicBezTo>
                      <a:pt x="629" y="241"/>
                      <a:pt x="415" y="655"/>
                      <a:pt x="263" y="870"/>
                    </a:cubicBezTo>
                    <a:cubicBezTo>
                      <a:pt x="195" y="959"/>
                      <a:pt x="153" y="1000"/>
                      <a:pt x="85" y="1027"/>
                    </a:cubicBezTo>
                    <a:lnTo>
                      <a:pt x="1" y="1048"/>
                    </a:lnTo>
                    <a:lnTo>
                      <a:pt x="85" y="1110"/>
                    </a:lnTo>
                    <a:cubicBezTo>
                      <a:pt x="195" y="1199"/>
                      <a:pt x="305" y="1262"/>
                      <a:pt x="457" y="1372"/>
                    </a:cubicBezTo>
                    <a:cubicBezTo>
                      <a:pt x="760" y="1592"/>
                      <a:pt x="1221" y="1917"/>
                      <a:pt x="1614" y="2205"/>
                    </a:cubicBezTo>
                    <a:lnTo>
                      <a:pt x="1635" y="2226"/>
                    </a:lnTo>
                    <a:lnTo>
                      <a:pt x="1724" y="2226"/>
                    </a:lnTo>
                    <a:cubicBezTo>
                      <a:pt x="1824" y="2242"/>
                      <a:pt x="1914" y="2249"/>
                      <a:pt x="1993" y="2249"/>
                    </a:cubicBezTo>
                    <a:cubicBezTo>
                      <a:pt x="2121" y="2249"/>
                      <a:pt x="2221" y="2231"/>
                      <a:pt x="2289" y="2205"/>
                    </a:cubicBezTo>
                    <a:cubicBezTo>
                      <a:pt x="2420" y="2158"/>
                      <a:pt x="2509" y="2116"/>
                      <a:pt x="2509" y="2116"/>
                    </a:cubicBezTo>
                    <a:lnTo>
                      <a:pt x="2551" y="2074"/>
                    </a:lnTo>
                    <a:lnTo>
                      <a:pt x="2509" y="2027"/>
                    </a:lnTo>
                    <a:cubicBezTo>
                      <a:pt x="2509" y="2027"/>
                      <a:pt x="2462" y="1943"/>
                      <a:pt x="2399" y="1833"/>
                    </a:cubicBezTo>
                    <a:cubicBezTo>
                      <a:pt x="2331" y="1723"/>
                      <a:pt x="2268" y="1592"/>
                      <a:pt x="2268" y="1503"/>
                    </a:cubicBezTo>
                    <a:cubicBezTo>
                      <a:pt x="2248" y="1393"/>
                      <a:pt x="2248" y="1330"/>
                      <a:pt x="2268" y="1241"/>
                    </a:cubicBezTo>
                    <a:cubicBezTo>
                      <a:pt x="2310" y="1158"/>
                      <a:pt x="2358" y="1027"/>
                      <a:pt x="2488" y="828"/>
                    </a:cubicBezTo>
                    <a:lnTo>
                      <a:pt x="2509" y="765"/>
                    </a:lnTo>
                    <a:lnTo>
                      <a:pt x="2420" y="718"/>
                    </a:lnTo>
                    <a:cubicBezTo>
                      <a:pt x="2420" y="718"/>
                      <a:pt x="2028" y="524"/>
                      <a:pt x="1593" y="346"/>
                    </a:cubicBezTo>
                    <a:cubicBezTo>
                      <a:pt x="1373" y="241"/>
                      <a:pt x="1200" y="131"/>
                      <a:pt x="1069" y="42"/>
                    </a:cubicBezTo>
                    <a:lnTo>
                      <a:pt x="1069" y="21"/>
                    </a:lnTo>
                    <a:lnTo>
                      <a:pt x="1048" y="21"/>
                    </a:lnTo>
                    <a:cubicBezTo>
                      <a:pt x="891" y="0"/>
                      <a:pt x="807" y="0"/>
                      <a:pt x="8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3"/>
              <p:cNvSpPr/>
              <p:nvPr/>
            </p:nvSpPr>
            <p:spPr>
              <a:xfrm>
                <a:off x="1371950" y="2671742"/>
                <a:ext cx="377388" cy="253381"/>
              </a:xfrm>
              <a:custGeom>
                <a:avLst/>
                <a:gdLst/>
                <a:ahLst/>
                <a:cxnLst/>
                <a:rect l="l" t="t" r="r" b="b"/>
                <a:pathLst>
                  <a:path w="4431" h="2975" extrusionOk="0">
                    <a:moveTo>
                      <a:pt x="3510" y="1"/>
                    </a:moveTo>
                    <a:cubicBezTo>
                      <a:pt x="3444" y="1"/>
                      <a:pt x="3372" y="4"/>
                      <a:pt x="3294" y="10"/>
                    </a:cubicBezTo>
                    <a:lnTo>
                      <a:pt x="3231" y="10"/>
                    </a:lnTo>
                    <a:cubicBezTo>
                      <a:pt x="3231" y="10"/>
                      <a:pt x="2074" y="293"/>
                      <a:pt x="1268" y="382"/>
                    </a:cubicBezTo>
                    <a:cubicBezTo>
                      <a:pt x="1092" y="400"/>
                      <a:pt x="945" y="405"/>
                      <a:pt x="822" y="405"/>
                    </a:cubicBezTo>
                    <a:cubicBezTo>
                      <a:pt x="660" y="405"/>
                      <a:pt x="538" y="396"/>
                      <a:pt x="444" y="396"/>
                    </a:cubicBezTo>
                    <a:cubicBezTo>
                      <a:pt x="278" y="396"/>
                      <a:pt x="197" y="424"/>
                      <a:pt x="131" y="576"/>
                    </a:cubicBezTo>
                    <a:cubicBezTo>
                      <a:pt x="0" y="858"/>
                      <a:pt x="152" y="1429"/>
                      <a:pt x="173" y="2168"/>
                    </a:cubicBezTo>
                    <a:cubicBezTo>
                      <a:pt x="194" y="2911"/>
                      <a:pt x="393" y="2974"/>
                      <a:pt x="896" y="2974"/>
                    </a:cubicBezTo>
                    <a:cubicBezTo>
                      <a:pt x="1398" y="2974"/>
                      <a:pt x="3928" y="2780"/>
                      <a:pt x="4190" y="2560"/>
                    </a:cubicBezTo>
                    <a:cubicBezTo>
                      <a:pt x="4431" y="2367"/>
                      <a:pt x="4169" y="1450"/>
                      <a:pt x="4148" y="775"/>
                    </a:cubicBezTo>
                    <a:cubicBezTo>
                      <a:pt x="4125" y="162"/>
                      <a:pt x="3959" y="1"/>
                      <a:pt x="3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371950" y="2666206"/>
                <a:ext cx="369808" cy="263516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3094" extrusionOk="0">
                    <a:moveTo>
                      <a:pt x="3481" y="110"/>
                    </a:moveTo>
                    <a:cubicBezTo>
                      <a:pt x="3682" y="110"/>
                      <a:pt x="3821" y="141"/>
                      <a:pt x="3907" y="227"/>
                    </a:cubicBezTo>
                    <a:cubicBezTo>
                      <a:pt x="4017" y="316"/>
                      <a:pt x="4080" y="489"/>
                      <a:pt x="4080" y="840"/>
                    </a:cubicBezTo>
                    <a:cubicBezTo>
                      <a:pt x="4080" y="1185"/>
                      <a:pt x="4169" y="1578"/>
                      <a:pt x="4211" y="1908"/>
                    </a:cubicBezTo>
                    <a:cubicBezTo>
                      <a:pt x="4232" y="2081"/>
                      <a:pt x="4232" y="2233"/>
                      <a:pt x="4232" y="2364"/>
                    </a:cubicBezTo>
                    <a:cubicBezTo>
                      <a:pt x="4211" y="2474"/>
                      <a:pt x="4190" y="2563"/>
                      <a:pt x="4148" y="2584"/>
                    </a:cubicBezTo>
                    <a:cubicBezTo>
                      <a:pt x="4122" y="2605"/>
                      <a:pt x="4059" y="2625"/>
                      <a:pt x="3970" y="2646"/>
                    </a:cubicBezTo>
                    <a:cubicBezTo>
                      <a:pt x="3886" y="2694"/>
                      <a:pt x="3776" y="2715"/>
                      <a:pt x="3624" y="2735"/>
                    </a:cubicBezTo>
                    <a:cubicBezTo>
                      <a:pt x="3336" y="2777"/>
                      <a:pt x="2990" y="2824"/>
                      <a:pt x="2640" y="2866"/>
                    </a:cubicBezTo>
                    <a:cubicBezTo>
                      <a:pt x="1896" y="2934"/>
                      <a:pt x="1137" y="2976"/>
                      <a:pt x="896" y="2976"/>
                    </a:cubicBezTo>
                    <a:cubicBezTo>
                      <a:pt x="634" y="2976"/>
                      <a:pt x="482" y="2955"/>
                      <a:pt x="393" y="2866"/>
                    </a:cubicBezTo>
                    <a:cubicBezTo>
                      <a:pt x="304" y="2777"/>
                      <a:pt x="241" y="2584"/>
                      <a:pt x="220" y="2233"/>
                    </a:cubicBezTo>
                    <a:cubicBezTo>
                      <a:pt x="220" y="1861"/>
                      <a:pt x="173" y="1536"/>
                      <a:pt x="152" y="1274"/>
                    </a:cubicBezTo>
                    <a:cubicBezTo>
                      <a:pt x="131" y="992"/>
                      <a:pt x="131" y="793"/>
                      <a:pt x="194" y="662"/>
                    </a:cubicBezTo>
                    <a:cubicBezTo>
                      <a:pt x="220" y="599"/>
                      <a:pt x="241" y="552"/>
                      <a:pt x="283" y="531"/>
                    </a:cubicBezTo>
                    <a:cubicBezTo>
                      <a:pt x="325" y="531"/>
                      <a:pt x="372" y="510"/>
                      <a:pt x="456" y="510"/>
                    </a:cubicBezTo>
                    <a:cubicBezTo>
                      <a:pt x="561" y="510"/>
                      <a:pt x="712" y="519"/>
                      <a:pt x="917" y="519"/>
                    </a:cubicBezTo>
                    <a:cubicBezTo>
                      <a:pt x="1020" y="519"/>
                      <a:pt x="1137" y="517"/>
                      <a:pt x="1268" y="510"/>
                    </a:cubicBezTo>
                    <a:cubicBezTo>
                      <a:pt x="2074" y="421"/>
                      <a:pt x="3205" y="138"/>
                      <a:pt x="3231" y="117"/>
                    </a:cubicBezTo>
                    <a:lnTo>
                      <a:pt x="3294" y="117"/>
                    </a:lnTo>
                    <a:cubicBezTo>
                      <a:pt x="3362" y="112"/>
                      <a:pt x="3424" y="110"/>
                      <a:pt x="3481" y="110"/>
                    </a:cubicBezTo>
                    <a:close/>
                    <a:moveTo>
                      <a:pt x="3477" y="0"/>
                    </a:moveTo>
                    <a:cubicBezTo>
                      <a:pt x="3420" y="0"/>
                      <a:pt x="3359" y="3"/>
                      <a:pt x="3294" y="7"/>
                    </a:cubicBezTo>
                    <a:lnTo>
                      <a:pt x="3205" y="7"/>
                    </a:lnTo>
                    <a:cubicBezTo>
                      <a:pt x="3205" y="7"/>
                      <a:pt x="2053" y="316"/>
                      <a:pt x="1268" y="379"/>
                    </a:cubicBezTo>
                    <a:cubicBezTo>
                      <a:pt x="1071" y="400"/>
                      <a:pt x="913" y="405"/>
                      <a:pt x="781" y="405"/>
                    </a:cubicBezTo>
                    <a:cubicBezTo>
                      <a:pt x="650" y="405"/>
                      <a:pt x="545" y="400"/>
                      <a:pt x="456" y="400"/>
                    </a:cubicBezTo>
                    <a:cubicBezTo>
                      <a:pt x="372" y="400"/>
                      <a:pt x="283" y="400"/>
                      <a:pt x="241" y="447"/>
                    </a:cubicBezTo>
                    <a:cubicBezTo>
                      <a:pt x="173" y="468"/>
                      <a:pt x="131" y="531"/>
                      <a:pt x="89" y="620"/>
                    </a:cubicBezTo>
                    <a:cubicBezTo>
                      <a:pt x="0" y="772"/>
                      <a:pt x="21" y="1013"/>
                      <a:pt x="42" y="1274"/>
                    </a:cubicBezTo>
                    <a:cubicBezTo>
                      <a:pt x="63" y="1557"/>
                      <a:pt x="110" y="1861"/>
                      <a:pt x="110" y="2233"/>
                    </a:cubicBezTo>
                    <a:cubicBezTo>
                      <a:pt x="131" y="2605"/>
                      <a:pt x="173" y="2824"/>
                      <a:pt x="304" y="2955"/>
                    </a:cubicBezTo>
                    <a:cubicBezTo>
                      <a:pt x="407" y="3058"/>
                      <a:pt x="552" y="3093"/>
                      <a:pt x="737" y="3093"/>
                    </a:cubicBezTo>
                    <a:cubicBezTo>
                      <a:pt x="787" y="3093"/>
                      <a:pt x="840" y="3091"/>
                      <a:pt x="896" y="3086"/>
                    </a:cubicBezTo>
                    <a:cubicBezTo>
                      <a:pt x="1158" y="3086"/>
                      <a:pt x="1922" y="3039"/>
                      <a:pt x="2640" y="2976"/>
                    </a:cubicBezTo>
                    <a:cubicBezTo>
                      <a:pt x="3011" y="2934"/>
                      <a:pt x="3362" y="2887"/>
                      <a:pt x="3645" y="2845"/>
                    </a:cubicBezTo>
                    <a:cubicBezTo>
                      <a:pt x="3797" y="2824"/>
                      <a:pt x="3907" y="2804"/>
                      <a:pt x="4017" y="2756"/>
                    </a:cubicBezTo>
                    <a:cubicBezTo>
                      <a:pt x="4101" y="2735"/>
                      <a:pt x="4169" y="2715"/>
                      <a:pt x="4211" y="2673"/>
                    </a:cubicBezTo>
                    <a:cubicBezTo>
                      <a:pt x="4300" y="2605"/>
                      <a:pt x="4321" y="2495"/>
                      <a:pt x="4342" y="2364"/>
                    </a:cubicBezTo>
                    <a:cubicBezTo>
                      <a:pt x="4342" y="2233"/>
                      <a:pt x="4342" y="2081"/>
                      <a:pt x="4321" y="1908"/>
                    </a:cubicBezTo>
                    <a:cubicBezTo>
                      <a:pt x="4279" y="1557"/>
                      <a:pt x="4211" y="1164"/>
                      <a:pt x="4190" y="840"/>
                    </a:cubicBezTo>
                    <a:cubicBezTo>
                      <a:pt x="4190" y="468"/>
                      <a:pt x="4122" y="248"/>
                      <a:pt x="3970" y="138"/>
                    </a:cubicBezTo>
                    <a:cubicBezTo>
                      <a:pt x="3850" y="35"/>
                      <a:pt x="3689" y="0"/>
                      <a:pt x="34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3"/>
              <p:cNvSpPr/>
              <p:nvPr/>
            </p:nvSpPr>
            <p:spPr>
              <a:xfrm>
                <a:off x="1883049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43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3"/>
              <p:cNvSpPr/>
              <p:nvPr/>
            </p:nvSpPr>
            <p:spPr>
              <a:xfrm>
                <a:off x="1879046" y="3007051"/>
                <a:ext cx="524136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4" h="787" extrusionOk="0">
                    <a:moveTo>
                      <a:pt x="131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10" y="415"/>
                    </a:lnTo>
                    <a:lnTo>
                      <a:pt x="131" y="111"/>
                    </a:lnTo>
                    <a:close/>
                    <a:moveTo>
                      <a:pt x="110" y="1"/>
                    </a:moveTo>
                    <a:cubicBezTo>
                      <a:pt x="48" y="1"/>
                      <a:pt x="1" y="22"/>
                      <a:pt x="1" y="85"/>
                    </a:cubicBezTo>
                    <a:lnTo>
                      <a:pt x="1" y="435"/>
                    </a:lnTo>
                    <a:cubicBezTo>
                      <a:pt x="1" y="477"/>
                      <a:pt x="27" y="524"/>
                      <a:pt x="90" y="545"/>
                    </a:cubicBezTo>
                    <a:lnTo>
                      <a:pt x="6049" y="786"/>
                    </a:lnTo>
                    <a:cubicBezTo>
                      <a:pt x="6091" y="786"/>
                      <a:pt x="6133" y="739"/>
                      <a:pt x="6133" y="697"/>
                    </a:cubicBezTo>
                    <a:lnTo>
                      <a:pt x="6154" y="325"/>
                    </a:lnTo>
                    <a:cubicBezTo>
                      <a:pt x="6154" y="284"/>
                      <a:pt x="6112" y="242"/>
                      <a:pt x="6070" y="242"/>
                    </a:cubicBezTo>
                    <a:lnTo>
                      <a:pt x="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884837" y="3032942"/>
                <a:ext cx="514767" cy="35346"/>
              </a:xfrm>
              <a:custGeom>
                <a:avLst/>
                <a:gdLst/>
                <a:ahLst/>
                <a:cxnLst/>
                <a:rect l="l" t="t" r="r" b="b"/>
                <a:pathLst>
                  <a:path w="6044" h="415" extrusionOk="0">
                    <a:moveTo>
                      <a:pt x="42" y="1"/>
                    </a:moveTo>
                    <a:cubicBezTo>
                      <a:pt x="22" y="1"/>
                      <a:pt x="1" y="1"/>
                      <a:pt x="1" y="21"/>
                    </a:cubicBezTo>
                    <a:lnTo>
                      <a:pt x="1" y="393"/>
                    </a:lnTo>
                    <a:cubicBezTo>
                      <a:pt x="1" y="414"/>
                      <a:pt x="22" y="414"/>
                      <a:pt x="42" y="414"/>
                    </a:cubicBezTo>
                    <a:lnTo>
                      <a:pt x="6002" y="414"/>
                    </a:lnTo>
                    <a:cubicBezTo>
                      <a:pt x="6023" y="414"/>
                      <a:pt x="6044" y="414"/>
                      <a:pt x="6044" y="393"/>
                    </a:cubicBezTo>
                    <a:lnTo>
                      <a:pt x="6044" y="21"/>
                    </a:lnTo>
                    <a:cubicBezTo>
                      <a:pt x="6044" y="1"/>
                      <a:pt x="6023" y="1"/>
                      <a:pt x="6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3"/>
              <p:cNvSpPr/>
              <p:nvPr/>
            </p:nvSpPr>
            <p:spPr>
              <a:xfrm>
                <a:off x="1881260" y="3027577"/>
                <a:ext cx="521922" cy="46503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546" extrusionOk="0">
                    <a:moveTo>
                      <a:pt x="6023" y="105"/>
                    </a:moveTo>
                    <a:lnTo>
                      <a:pt x="6023" y="435"/>
                    </a:lnTo>
                    <a:lnTo>
                      <a:pt x="105" y="435"/>
                    </a:lnTo>
                    <a:lnTo>
                      <a:pt x="105" y="105"/>
                    </a:lnTo>
                    <a:close/>
                    <a:moveTo>
                      <a:pt x="84" y="1"/>
                    </a:moveTo>
                    <a:cubicBezTo>
                      <a:pt x="43" y="1"/>
                      <a:pt x="1" y="43"/>
                      <a:pt x="1" y="84"/>
                    </a:cubicBezTo>
                    <a:lnTo>
                      <a:pt x="1" y="456"/>
                    </a:lnTo>
                    <a:cubicBezTo>
                      <a:pt x="1" y="498"/>
                      <a:pt x="43" y="545"/>
                      <a:pt x="84" y="545"/>
                    </a:cubicBezTo>
                    <a:lnTo>
                      <a:pt x="6044" y="545"/>
                    </a:lnTo>
                    <a:cubicBezTo>
                      <a:pt x="6086" y="545"/>
                      <a:pt x="6128" y="498"/>
                      <a:pt x="6128" y="456"/>
                    </a:cubicBezTo>
                    <a:lnTo>
                      <a:pt x="6128" y="84"/>
                    </a:lnTo>
                    <a:cubicBezTo>
                      <a:pt x="6128" y="43"/>
                      <a:pt x="6086" y="1"/>
                      <a:pt x="6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3"/>
              <p:cNvSpPr/>
              <p:nvPr/>
            </p:nvSpPr>
            <p:spPr>
              <a:xfrm>
                <a:off x="1427650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64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3"/>
              <p:cNvSpPr/>
              <p:nvPr/>
            </p:nvSpPr>
            <p:spPr>
              <a:xfrm>
                <a:off x="1424073" y="3007051"/>
                <a:ext cx="524221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787" extrusionOk="0">
                    <a:moveTo>
                      <a:pt x="132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06" y="415"/>
                    </a:lnTo>
                    <a:lnTo>
                      <a:pt x="132" y="111"/>
                    </a:lnTo>
                    <a:close/>
                    <a:moveTo>
                      <a:pt x="106" y="1"/>
                    </a:moveTo>
                    <a:cubicBezTo>
                      <a:pt x="43" y="1"/>
                      <a:pt x="22" y="22"/>
                      <a:pt x="1" y="64"/>
                    </a:cubicBezTo>
                    <a:lnTo>
                      <a:pt x="1" y="435"/>
                    </a:lnTo>
                    <a:cubicBezTo>
                      <a:pt x="1" y="477"/>
                      <a:pt x="22" y="524"/>
                      <a:pt x="85" y="524"/>
                    </a:cubicBezTo>
                    <a:lnTo>
                      <a:pt x="6044" y="786"/>
                    </a:lnTo>
                    <a:cubicBezTo>
                      <a:pt x="6086" y="786"/>
                      <a:pt x="6128" y="739"/>
                      <a:pt x="6128" y="697"/>
                    </a:cubicBezTo>
                    <a:lnTo>
                      <a:pt x="6154" y="325"/>
                    </a:lnTo>
                    <a:cubicBezTo>
                      <a:pt x="6154" y="284"/>
                      <a:pt x="6107" y="242"/>
                      <a:pt x="6065" y="242"/>
                    </a:cubicBez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3"/>
              <p:cNvSpPr/>
              <p:nvPr/>
            </p:nvSpPr>
            <p:spPr>
              <a:xfrm>
                <a:off x="1429439" y="3010628"/>
                <a:ext cx="968468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263" extrusionOk="0">
                    <a:moveTo>
                      <a:pt x="1" y="1"/>
                    </a:moveTo>
                    <a:lnTo>
                      <a:pt x="6023" y="263"/>
                    </a:lnTo>
                    <a:lnTo>
                      <a:pt x="11370" y="263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3"/>
              <p:cNvSpPr/>
              <p:nvPr/>
            </p:nvSpPr>
            <p:spPr>
              <a:xfrm>
                <a:off x="1429439" y="3007618"/>
                <a:ext cx="968468" cy="29554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347" extrusionOk="0">
                    <a:moveTo>
                      <a:pt x="5348" y="111"/>
                    </a:moveTo>
                    <a:lnTo>
                      <a:pt x="8663" y="242"/>
                    </a:lnTo>
                    <a:lnTo>
                      <a:pt x="6023" y="242"/>
                    </a:lnTo>
                    <a:lnTo>
                      <a:pt x="2729" y="111"/>
                    </a:lnTo>
                    <a:close/>
                    <a:moveTo>
                      <a:pt x="1" y="1"/>
                    </a:moveTo>
                    <a:lnTo>
                      <a:pt x="1" y="111"/>
                    </a:lnTo>
                    <a:lnTo>
                      <a:pt x="22" y="111"/>
                    </a:lnTo>
                    <a:lnTo>
                      <a:pt x="6023" y="346"/>
                    </a:lnTo>
                    <a:lnTo>
                      <a:pt x="11370" y="346"/>
                    </a:lnTo>
                    <a:lnTo>
                      <a:pt x="11370" y="242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3"/>
              <p:cNvSpPr/>
              <p:nvPr/>
            </p:nvSpPr>
            <p:spPr>
              <a:xfrm>
                <a:off x="1908940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19" y="1"/>
                      <a:pt x="2619" y="22"/>
                    </a:cubicBezTo>
                    <a:lnTo>
                      <a:pt x="0" y="5369"/>
                    </a:lnTo>
                    <a:cubicBezTo>
                      <a:pt x="0" y="5389"/>
                      <a:pt x="0" y="5410"/>
                      <a:pt x="21" y="5410"/>
                    </a:cubicBezTo>
                    <a:lnTo>
                      <a:pt x="351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2991" y="194"/>
                    </a:lnTo>
                    <a:cubicBezTo>
                      <a:pt x="3012" y="174"/>
                      <a:pt x="3012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3"/>
              <p:cNvSpPr/>
              <p:nvPr/>
            </p:nvSpPr>
            <p:spPr>
              <a:xfrm>
                <a:off x="1903574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4" y="125"/>
                    </a:moveTo>
                    <a:lnTo>
                      <a:pt x="3012" y="255"/>
                    </a:lnTo>
                    <a:lnTo>
                      <a:pt x="414" y="5581"/>
                    </a:lnTo>
                    <a:lnTo>
                      <a:pt x="131" y="5450"/>
                    </a:lnTo>
                    <a:lnTo>
                      <a:pt x="2724" y="125"/>
                    </a:lnTo>
                    <a:close/>
                    <a:moveTo>
                      <a:pt x="2687" y="1"/>
                    </a:moveTo>
                    <a:cubicBezTo>
                      <a:pt x="2658" y="1"/>
                      <a:pt x="2631" y="11"/>
                      <a:pt x="2619" y="36"/>
                    </a:cubicBezTo>
                    <a:lnTo>
                      <a:pt x="22" y="5403"/>
                    </a:lnTo>
                    <a:cubicBezTo>
                      <a:pt x="1" y="5450"/>
                      <a:pt x="22" y="5513"/>
                      <a:pt x="63" y="5534"/>
                    </a:cubicBezTo>
                    <a:lnTo>
                      <a:pt x="393" y="5691"/>
                    </a:lnTo>
                    <a:cubicBezTo>
                      <a:pt x="404" y="5697"/>
                      <a:pt x="415" y="5700"/>
                      <a:pt x="426" y="5700"/>
                    </a:cubicBezTo>
                    <a:cubicBezTo>
                      <a:pt x="456" y="5700"/>
                      <a:pt x="483" y="5679"/>
                      <a:pt x="498" y="5644"/>
                    </a:cubicBezTo>
                    <a:lnTo>
                      <a:pt x="3117" y="276"/>
                    </a:lnTo>
                    <a:cubicBezTo>
                      <a:pt x="3143" y="235"/>
                      <a:pt x="3117" y="193"/>
                      <a:pt x="3075" y="166"/>
                    </a:cubicBezTo>
                    <a:lnTo>
                      <a:pt x="2750" y="15"/>
                    </a:lnTo>
                    <a:cubicBezTo>
                      <a:pt x="2730" y="6"/>
                      <a:pt x="2708" y="1"/>
                      <a:pt x="268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3"/>
              <p:cNvSpPr/>
              <p:nvPr/>
            </p:nvSpPr>
            <p:spPr>
              <a:xfrm>
                <a:off x="2364338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40" y="1"/>
                      <a:pt x="2619" y="22"/>
                    </a:cubicBezTo>
                    <a:lnTo>
                      <a:pt x="21" y="5369"/>
                    </a:lnTo>
                    <a:cubicBezTo>
                      <a:pt x="0" y="5389"/>
                      <a:pt x="21" y="5410"/>
                      <a:pt x="21" y="5410"/>
                    </a:cubicBezTo>
                    <a:lnTo>
                      <a:pt x="372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3011" y="194"/>
                    </a:lnTo>
                    <a:cubicBezTo>
                      <a:pt x="3011" y="174"/>
                      <a:pt x="3011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3"/>
              <p:cNvSpPr/>
              <p:nvPr/>
            </p:nvSpPr>
            <p:spPr>
              <a:xfrm>
                <a:off x="2358546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9" y="125"/>
                    </a:moveTo>
                    <a:lnTo>
                      <a:pt x="3011" y="255"/>
                    </a:lnTo>
                    <a:lnTo>
                      <a:pt x="440" y="5581"/>
                    </a:lnTo>
                    <a:lnTo>
                      <a:pt x="157" y="5450"/>
                    </a:lnTo>
                    <a:lnTo>
                      <a:pt x="2729" y="125"/>
                    </a:lnTo>
                    <a:close/>
                    <a:moveTo>
                      <a:pt x="2699" y="1"/>
                    </a:moveTo>
                    <a:cubicBezTo>
                      <a:pt x="2677" y="1"/>
                      <a:pt x="2657" y="11"/>
                      <a:pt x="2645" y="36"/>
                    </a:cubicBezTo>
                    <a:lnTo>
                      <a:pt x="26" y="5403"/>
                    </a:lnTo>
                    <a:cubicBezTo>
                      <a:pt x="0" y="5450"/>
                      <a:pt x="26" y="5513"/>
                      <a:pt x="68" y="5534"/>
                    </a:cubicBezTo>
                    <a:lnTo>
                      <a:pt x="393" y="5691"/>
                    </a:lnTo>
                    <a:cubicBezTo>
                      <a:pt x="405" y="5697"/>
                      <a:pt x="419" y="5700"/>
                      <a:pt x="432" y="5700"/>
                    </a:cubicBezTo>
                    <a:cubicBezTo>
                      <a:pt x="470" y="5700"/>
                      <a:pt x="508" y="5679"/>
                      <a:pt x="524" y="5644"/>
                    </a:cubicBezTo>
                    <a:lnTo>
                      <a:pt x="3121" y="276"/>
                    </a:lnTo>
                    <a:cubicBezTo>
                      <a:pt x="3142" y="235"/>
                      <a:pt x="3121" y="193"/>
                      <a:pt x="3079" y="166"/>
                    </a:cubicBezTo>
                    <a:lnTo>
                      <a:pt x="2750" y="15"/>
                    </a:lnTo>
                    <a:cubicBezTo>
                      <a:pt x="2732" y="6"/>
                      <a:pt x="2715" y="1"/>
                      <a:pt x="269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3"/>
              <p:cNvSpPr/>
              <p:nvPr/>
            </p:nvSpPr>
            <p:spPr>
              <a:xfrm>
                <a:off x="2131912" y="2590491"/>
                <a:ext cx="490750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5762" h="200" extrusionOk="0">
                    <a:moveTo>
                      <a:pt x="1" y="1"/>
                    </a:moveTo>
                    <a:lnTo>
                      <a:pt x="394" y="200"/>
                    </a:lnTo>
                    <a:lnTo>
                      <a:pt x="5761" y="200"/>
                    </a:lnTo>
                    <a:lnTo>
                      <a:pt x="5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3"/>
              <p:cNvSpPr/>
              <p:nvPr/>
            </p:nvSpPr>
            <p:spPr>
              <a:xfrm>
                <a:off x="2130123" y="2586914"/>
                <a:ext cx="494327" cy="25977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305" extrusionOk="0">
                    <a:moveTo>
                      <a:pt x="5369" y="111"/>
                    </a:moveTo>
                    <a:lnTo>
                      <a:pt x="5521" y="173"/>
                    </a:lnTo>
                    <a:lnTo>
                      <a:pt x="436" y="173"/>
                    </a:lnTo>
                    <a:lnTo>
                      <a:pt x="284" y="111"/>
                    </a:lnTo>
                    <a:close/>
                    <a:moveTo>
                      <a:pt x="22" y="1"/>
                    </a:moveTo>
                    <a:lnTo>
                      <a:pt x="1" y="111"/>
                    </a:lnTo>
                    <a:lnTo>
                      <a:pt x="415" y="304"/>
                    </a:lnTo>
                    <a:lnTo>
                      <a:pt x="5782" y="304"/>
                    </a:lnTo>
                    <a:lnTo>
                      <a:pt x="5803" y="200"/>
                    </a:lnTo>
                    <a:lnTo>
                      <a:pt x="539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3"/>
              <p:cNvSpPr/>
              <p:nvPr/>
            </p:nvSpPr>
            <p:spPr>
              <a:xfrm>
                <a:off x="1940623" y="2607440"/>
                <a:ext cx="682041" cy="460855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5411" extrusionOk="0">
                    <a:moveTo>
                      <a:pt x="2640" y="1"/>
                    </a:moveTo>
                    <a:lnTo>
                      <a:pt x="0" y="5410"/>
                    </a:lnTo>
                    <a:lnTo>
                      <a:pt x="5347" y="5410"/>
                    </a:lnTo>
                    <a:lnTo>
                      <a:pt x="8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3"/>
              <p:cNvSpPr/>
              <p:nvPr/>
            </p:nvSpPr>
            <p:spPr>
              <a:xfrm>
                <a:off x="1933043" y="2601648"/>
                <a:ext cx="697202" cy="472438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5547" extrusionOk="0">
                    <a:moveTo>
                      <a:pt x="7986" y="131"/>
                    </a:moveTo>
                    <a:lnTo>
                      <a:pt x="5415" y="5436"/>
                    </a:lnTo>
                    <a:lnTo>
                      <a:pt x="178" y="5436"/>
                    </a:lnTo>
                    <a:lnTo>
                      <a:pt x="2771" y="131"/>
                    </a:lnTo>
                    <a:close/>
                    <a:moveTo>
                      <a:pt x="2687" y="0"/>
                    </a:moveTo>
                    <a:lnTo>
                      <a:pt x="0" y="5546"/>
                    </a:lnTo>
                    <a:lnTo>
                      <a:pt x="5478" y="5546"/>
                    </a:lnTo>
                    <a:lnTo>
                      <a:pt x="818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3"/>
              <p:cNvSpPr/>
              <p:nvPr/>
            </p:nvSpPr>
            <p:spPr>
              <a:xfrm>
                <a:off x="1533345" y="2748223"/>
                <a:ext cx="260620" cy="104418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1226" extrusionOk="0">
                    <a:moveTo>
                      <a:pt x="958" y="0"/>
                    </a:moveTo>
                    <a:cubicBezTo>
                      <a:pt x="472" y="0"/>
                      <a:pt x="158" y="159"/>
                      <a:pt x="158" y="159"/>
                    </a:cubicBezTo>
                    <a:cubicBezTo>
                      <a:pt x="158" y="159"/>
                      <a:pt x="1" y="374"/>
                      <a:pt x="48" y="683"/>
                    </a:cubicBezTo>
                    <a:cubicBezTo>
                      <a:pt x="90" y="987"/>
                      <a:pt x="200" y="1055"/>
                      <a:pt x="766" y="1186"/>
                    </a:cubicBezTo>
                    <a:cubicBezTo>
                      <a:pt x="884" y="1213"/>
                      <a:pt x="1034" y="1225"/>
                      <a:pt x="1199" y="1225"/>
                    </a:cubicBezTo>
                    <a:cubicBezTo>
                      <a:pt x="1825" y="1225"/>
                      <a:pt x="2665" y="1051"/>
                      <a:pt x="2839" y="877"/>
                    </a:cubicBezTo>
                    <a:cubicBezTo>
                      <a:pt x="3059" y="636"/>
                      <a:pt x="2860" y="29"/>
                      <a:pt x="2557" y="8"/>
                    </a:cubicBezTo>
                    <a:cubicBezTo>
                      <a:pt x="2500" y="3"/>
                      <a:pt x="2439" y="1"/>
                      <a:pt x="2374" y="1"/>
                    </a:cubicBezTo>
                    <a:cubicBezTo>
                      <a:pt x="2150" y="1"/>
                      <a:pt x="1873" y="22"/>
                      <a:pt x="1558" y="22"/>
                    </a:cubicBezTo>
                    <a:cubicBezTo>
                      <a:pt x="1424" y="22"/>
                      <a:pt x="1284" y="18"/>
                      <a:pt x="1137" y="8"/>
                    </a:cubicBezTo>
                    <a:cubicBezTo>
                      <a:pt x="1075" y="3"/>
                      <a:pt x="1015" y="0"/>
                      <a:pt x="958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3"/>
              <p:cNvSpPr/>
              <p:nvPr/>
            </p:nvSpPr>
            <p:spPr>
              <a:xfrm>
                <a:off x="1528065" y="2742602"/>
                <a:ext cx="261898" cy="115405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355" extrusionOk="0">
                    <a:moveTo>
                      <a:pt x="1025" y="109"/>
                    </a:moveTo>
                    <a:cubicBezTo>
                      <a:pt x="1080" y="109"/>
                      <a:pt x="1139" y="111"/>
                      <a:pt x="1199" y="116"/>
                    </a:cubicBezTo>
                    <a:cubicBezTo>
                      <a:pt x="1417" y="138"/>
                      <a:pt x="1621" y="144"/>
                      <a:pt x="1806" y="144"/>
                    </a:cubicBezTo>
                    <a:cubicBezTo>
                      <a:pt x="2063" y="144"/>
                      <a:pt x="2285" y="132"/>
                      <a:pt x="2463" y="132"/>
                    </a:cubicBezTo>
                    <a:cubicBezTo>
                      <a:pt x="2520" y="132"/>
                      <a:pt x="2571" y="133"/>
                      <a:pt x="2619" y="136"/>
                    </a:cubicBezTo>
                    <a:cubicBezTo>
                      <a:pt x="2660" y="136"/>
                      <a:pt x="2729" y="157"/>
                      <a:pt x="2791" y="225"/>
                    </a:cubicBezTo>
                    <a:cubicBezTo>
                      <a:pt x="2838" y="267"/>
                      <a:pt x="2880" y="356"/>
                      <a:pt x="2901" y="440"/>
                    </a:cubicBezTo>
                    <a:cubicBezTo>
                      <a:pt x="2969" y="618"/>
                      <a:pt x="2943" y="812"/>
                      <a:pt x="2880" y="901"/>
                    </a:cubicBezTo>
                    <a:cubicBezTo>
                      <a:pt x="2838" y="943"/>
                      <a:pt x="2708" y="1011"/>
                      <a:pt x="2550" y="1053"/>
                    </a:cubicBezTo>
                    <a:cubicBezTo>
                      <a:pt x="2399" y="1095"/>
                      <a:pt x="2205" y="1142"/>
                      <a:pt x="1985" y="1184"/>
                    </a:cubicBezTo>
                    <a:cubicBezTo>
                      <a:pt x="1747" y="1223"/>
                      <a:pt x="1493" y="1247"/>
                      <a:pt x="1271" y="1247"/>
                    </a:cubicBezTo>
                    <a:cubicBezTo>
                      <a:pt x="1107" y="1247"/>
                      <a:pt x="960" y="1234"/>
                      <a:pt x="848" y="1205"/>
                    </a:cubicBezTo>
                    <a:cubicBezTo>
                      <a:pt x="566" y="1142"/>
                      <a:pt x="393" y="1074"/>
                      <a:pt x="304" y="1011"/>
                    </a:cubicBezTo>
                    <a:cubicBezTo>
                      <a:pt x="220" y="943"/>
                      <a:pt x="194" y="880"/>
                      <a:pt x="173" y="728"/>
                    </a:cubicBezTo>
                    <a:cubicBezTo>
                      <a:pt x="110" y="466"/>
                      <a:pt x="262" y="267"/>
                      <a:pt x="262" y="267"/>
                    </a:cubicBezTo>
                    <a:cubicBezTo>
                      <a:pt x="281" y="249"/>
                      <a:pt x="562" y="109"/>
                      <a:pt x="1025" y="109"/>
                    </a:cubicBezTo>
                    <a:close/>
                    <a:moveTo>
                      <a:pt x="1041" y="0"/>
                    </a:moveTo>
                    <a:cubicBezTo>
                      <a:pt x="520" y="0"/>
                      <a:pt x="194" y="178"/>
                      <a:pt x="194" y="178"/>
                    </a:cubicBezTo>
                    <a:lnTo>
                      <a:pt x="173" y="178"/>
                    </a:lnTo>
                    <a:cubicBezTo>
                      <a:pt x="173" y="178"/>
                      <a:pt x="0" y="419"/>
                      <a:pt x="42" y="749"/>
                    </a:cubicBezTo>
                    <a:cubicBezTo>
                      <a:pt x="89" y="901"/>
                      <a:pt x="131" y="1032"/>
                      <a:pt x="241" y="1095"/>
                    </a:cubicBezTo>
                    <a:cubicBezTo>
                      <a:pt x="351" y="1184"/>
                      <a:pt x="524" y="1252"/>
                      <a:pt x="807" y="1315"/>
                    </a:cubicBezTo>
                    <a:cubicBezTo>
                      <a:pt x="932" y="1343"/>
                      <a:pt x="1088" y="1355"/>
                      <a:pt x="1257" y="1355"/>
                    </a:cubicBezTo>
                    <a:cubicBezTo>
                      <a:pt x="1497" y="1355"/>
                      <a:pt x="1763" y="1331"/>
                      <a:pt x="2006" y="1294"/>
                    </a:cubicBezTo>
                    <a:cubicBezTo>
                      <a:pt x="2226" y="1252"/>
                      <a:pt x="2420" y="1205"/>
                      <a:pt x="2598" y="1163"/>
                    </a:cubicBezTo>
                    <a:cubicBezTo>
                      <a:pt x="2749" y="1121"/>
                      <a:pt x="2880" y="1053"/>
                      <a:pt x="2943" y="990"/>
                    </a:cubicBezTo>
                    <a:cubicBezTo>
                      <a:pt x="3074" y="833"/>
                      <a:pt x="3074" y="597"/>
                      <a:pt x="3011" y="398"/>
                    </a:cubicBezTo>
                    <a:cubicBezTo>
                      <a:pt x="2990" y="309"/>
                      <a:pt x="2922" y="225"/>
                      <a:pt x="2859" y="136"/>
                    </a:cubicBezTo>
                    <a:cubicBezTo>
                      <a:pt x="2791" y="74"/>
                      <a:pt x="2708" y="26"/>
                      <a:pt x="2619" y="6"/>
                    </a:cubicBezTo>
                    <a:cubicBezTo>
                      <a:pt x="2399" y="6"/>
                      <a:pt x="2104" y="36"/>
                      <a:pt x="1757" y="36"/>
                    </a:cubicBezTo>
                    <a:cubicBezTo>
                      <a:pt x="1583" y="36"/>
                      <a:pt x="1397" y="28"/>
                      <a:pt x="1199" y="6"/>
                    </a:cubicBezTo>
                    <a:cubicBezTo>
                      <a:pt x="1145" y="2"/>
                      <a:pt x="1092" y="0"/>
                      <a:pt x="10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3"/>
              <p:cNvSpPr/>
              <p:nvPr/>
            </p:nvSpPr>
            <p:spPr>
              <a:xfrm>
                <a:off x="879503" y="2206125"/>
                <a:ext cx="446120" cy="754691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8861" extrusionOk="0">
                    <a:moveTo>
                      <a:pt x="2648" y="1"/>
                    </a:moveTo>
                    <a:cubicBezTo>
                      <a:pt x="1953" y="1"/>
                      <a:pt x="841" y="1226"/>
                      <a:pt x="435" y="2838"/>
                    </a:cubicBezTo>
                    <a:cubicBezTo>
                      <a:pt x="1" y="4561"/>
                      <a:pt x="739" y="6938"/>
                      <a:pt x="2048" y="7897"/>
                    </a:cubicBezTo>
                    <a:cubicBezTo>
                      <a:pt x="3357" y="8860"/>
                      <a:pt x="3928" y="8860"/>
                      <a:pt x="3928" y="8860"/>
                    </a:cubicBezTo>
                    <a:lnTo>
                      <a:pt x="5238" y="5891"/>
                    </a:lnTo>
                    <a:cubicBezTo>
                      <a:pt x="5238" y="5891"/>
                      <a:pt x="4143" y="5367"/>
                      <a:pt x="3729" y="4644"/>
                    </a:cubicBezTo>
                    <a:cubicBezTo>
                      <a:pt x="3316" y="3927"/>
                      <a:pt x="3515" y="2136"/>
                      <a:pt x="3646" y="1570"/>
                    </a:cubicBezTo>
                    <a:cubicBezTo>
                      <a:pt x="3776" y="979"/>
                      <a:pt x="3488" y="219"/>
                      <a:pt x="2792" y="20"/>
                    </a:cubicBezTo>
                    <a:cubicBezTo>
                      <a:pt x="2747" y="7"/>
                      <a:pt x="2699" y="1"/>
                      <a:pt x="2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3"/>
              <p:cNvSpPr/>
              <p:nvPr/>
            </p:nvSpPr>
            <p:spPr>
              <a:xfrm>
                <a:off x="890661" y="2200929"/>
                <a:ext cx="438540" cy="763464"/>
              </a:xfrm>
              <a:custGeom>
                <a:avLst/>
                <a:gdLst/>
                <a:ahLst/>
                <a:cxnLst/>
                <a:rect l="l" t="t" r="r" b="b"/>
                <a:pathLst>
                  <a:path w="5149" h="8964" extrusionOk="0">
                    <a:moveTo>
                      <a:pt x="2519" y="108"/>
                    </a:moveTo>
                    <a:cubicBezTo>
                      <a:pt x="2562" y="108"/>
                      <a:pt x="2602" y="113"/>
                      <a:pt x="2640" y="123"/>
                    </a:cubicBezTo>
                    <a:cubicBezTo>
                      <a:pt x="2944" y="212"/>
                      <a:pt x="3185" y="453"/>
                      <a:pt x="3316" y="736"/>
                    </a:cubicBezTo>
                    <a:cubicBezTo>
                      <a:pt x="3446" y="998"/>
                      <a:pt x="3488" y="1328"/>
                      <a:pt x="3425" y="1610"/>
                    </a:cubicBezTo>
                    <a:cubicBezTo>
                      <a:pt x="3357" y="1893"/>
                      <a:pt x="3274" y="2480"/>
                      <a:pt x="3274" y="3092"/>
                    </a:cubicBezTo>
                    <a:cubicBezTo>
                      <a:pt x="3253" y="3726"/>
                      <a:pt x="3316" y="4360"/>
                      <a:pt x="3535" y="4732"/>
                    </a:cubicBezTo>
                    <a:cubicBezTo>
                      <a:pt x="3750" y="5098"/>
                      <a:pt x="4122" y="5428"/>
                      <a:pt x="4452" y="5648"/>
                    </a:cubicBezTo>
                    <a:cubicBezTo>
                      <a:pt x="4735" y="5863"/>
                      <a:pt x="4955" y="5952"/>
                      <a:pt x="4997" y="5973"/>
                    </a:cubicBezTo>
                    <a:lnTo>
                      <a:pt x="3729" y="8853"/>
                    </a:lnTo>
                    <a:cubicBezTo>
                      <a:pt x="3708" y="8853"/>
                      <a:pt x="3708" y="8853"/>
                      <a:pt x="3666" y="8832"/>
                    </a:cubicBezTo>
                    <a:cubicBezTo>
                      <a:pt x="3598" y="8832"/>
                      <a:pt x="3488" y="8790"/>
                      <a:pt x="3336" y="8743"/>
                    </a:cubicBezTo>
                    <a:cubicBezTo>
                      <a:pt x="3033" y="8612"/>
                      <a:pt x="2572" y="8371"/>
                      <a:pt x="1917" y="7895"/>
                    </a:cubicBezTo>
                    <a:cubicBezTo>
                      <a:pt x="1289" y="7434"/>
                      <a:pt x="786" y="6606"/>
                      <a:pt x="477" y="5690"/>
                    </a:cubicBezTo>
                    <a:cubicBezTo>
                      <a:pt x="194" y="4774"/>
                      <a:pt x="131" y="3768"/>
                      <a:pt x="346" y="2920"/>
                    </a:cubicBezTo>
                    <a:cubicBezTo>
                      <a:pt x="545" y="2066"/>
                      <a:pt x="980" y="1328"/>
                      <a:pt x="1420" y="804"/>
                    </a:cubicBezTo>
                    <a:cubicBezTo>
                      <a:pt x="1634" y="563"/>
                      <a:pt x="1875" y="364"/>
                      <a:pt x="2074" y="254"/>
                    </a:cubicBezTo>
                    <a:cubicBezTo>
                      <a:pt x="2236" y="156"/>
                      <a:pt x="2388" y="108"/>
                      <a:pt x="2519" y="108"/>
                    </a:cubicBezTo>
                    <a:close/>
                    <a:moveTo>
                      <a:pt x="2509" y="1"/>
                    </a:moveTo>
                    <a:cubicBezTo>
                      <a:pt x="2356" y="1"/>
                      <a:pt x="2191" y="52"/>
                      <a:pt x="2027" y="149"/>
                    </a:cubicBezTo>
                    <a:cubicBezTo>
                      <a:pt x="1786" y="280"/>
                      <a:pt x="1551" y="474"/>
                      <a:pt x="1331" y="736"/>
                    </a:cubicBezTo>
                    <a:cubicBezTo>
                      <a:pt x="870" y="1260"/>
                      <a:pt x="456" y="2024"/>
                      <a:pt x="241" y="2873"/>
                    </a:cubicBezTo>
                    <a:cubicBezTo>
                      <a:pt x="1" y="3768"/>
                      <a:pt x="84" y="4794"/>
                      <a:pt x="393" y="5732"/>
                    </a:cubicBezTo>
                    <a:cubicBezTo>
                      <a:pt x="676" y="6669"/>
                      <a:pt x="1200" y="7502"/>
                      <a:pt x="1854" y="8005"/>
                    </a:cubicBezTo>
                    <a:cubicBezTo>
                      <a:pt x="2509" y="8481"/>
                      <a:pt x="2991" y="8722"/>
                      <a:pt x="3295" y="8832"/>
                    </a:cubicBezTo>
                    <a:cubicBezTo>
                      <a:pt x="3446" y="8895"/>
                      <a:pt x="3556" y="8942"/>
                      <a:pt x="3645" y="8942"/>
                    </a:cubicBezTo>
                    <a:cubicBezTo>
                      <a:pt x="3729" y="8963"/>
                      <a:pt x="3776" y="8963"/>
                      <a:pt x="3776" y="8963"/>
                    </a:cubicBezTo>
                    <a:lnTo>
                      <a:pt x="3797" y="8963"/>
                    </a:lnTo>
                    <a:lnTo>
                      <a:pt x="5148" y="5931"/>
                    </a:lnTo>
                    <a:lnTo>
                      <a:pt x="5086" y="5910"/>
                    </a:lnTo>
                    <a:cubicBezTo>
                      <a:pt x="5086" y="5910"/>
                      <a:pt x="4824" y="5779"/>
                      <a:pt x="4515" y="5559"/>
                    </a:cubicBezTo>
                    <a:cubicBezTo>
                      <a:pt x="4190" y="5339"/>
                      <a:pt x="3818" y="5035"/>
                      <a:pt x="3619" y="4684"/>
                    </a:cubicBezTo>
                    <a:cubicBezTo>
                      <a:pt x="3425" y="4339"/>
                      <a:pt x="3384" y="3705"/>
                      <a:pt x="3384" y="3113"/>
                    </a:cubicBezTo>
                    <a:cubicBezTo>
                      <a:pt x="3384" y="2506"/>
                      <a:pt x="3467" y="1914"/>
                      <a:pt x="3535" y="1631"/>
                    </a:cubicBezTo>
                    <a:cubicBezTo>
                      <a:pt x="3598" y="1328"/>
                      <a:pt x="3556" y="977"/>
                      <a:pt x="3425" y="673"/>
                    </a:cubicBezTo>
                    <a:cubicBezTo>
                      <a:pt x="3274" y="385"/>
                      <a:pt x="3012" y="123"/>
                      <a:pt x="2661" y="18"/>
                    </a:cubicBezTo>
                    <a:cubicBezTo>
                      <a:pt x="2612" y="6"/>
                      <a:pt x="2561" y="1"/>
                      <a:pt x="2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3"/>
              <p:cNvSpPr/>
              <p:nvPr/>
            </p:nvSpPr>
            <p:spPr>
              <a:xfrm>
                <a:off x="1044987" y="2600882"/>
                <a:ext cx="408646" cy="446376"/>
              </a:xfrm>
              <a:custGeom>
                <a:avLst/>
                <a:gdLst/>
                <a:ahLst/>
                <a:cxnLst/>
                <a:rect l="l" t="t" r="r" b="b"/>
                <a:pathLst>
                  <a:path w="4798" h="5241" extrusionOk="0">
                    <a:moveTo>
                      <a:pt x="2732" y="1"/>
                    </a:moveTo>
                    <a:cubicBezTo>
                      <a:pt x="2614" y="1"/>
                      <a:pt x="2485" y="52"/>
                      <a:pt x="2310" y="167"/>
                    </a:cubicBezTo>
                    <a:cubicBezTo>
                      <a:pt x="1875" y="449"/>
                      <a:pt x="1022" y="753"/>
                      <a:pt x="676" y="1256"/>
                    </a:cubicBezTo>
                    <a:cubicBezTo>
                      <a:pt x="325" y="1759"/>
                      <a:pt x="456" y="2628"/>
                      <a:pt x="236" y="3199"/>
                    </a:cubicBezTo>
                    <a:cubicBezTo>
                      <a:pt x="1" y="3764"/>
                      <a:pt x="84" y="4199"/>
                      <a:pt x="435" y="4419"/>
                    </a:cubicBezTo>
                    <a:cubicBezTo>
                      <a:pt x="807" y="4660"/>
                      <a:pt x="1331" y="4571"/>
                      <a:pt x="1786" y="4854"/>
                    </a:cubicBezTo>
                    <a:cubicBezTo>
                      <a:pt x="2146" y="5095"/>
                      <a:pt x="2451" y="5240"/>
                      <a:pt x="2693" y="5240"/>
                    </a:cubicBezTo>
                    <a:cubicBezTo>
                      <a:pt x="2760" y="5240"/>
                      <a:pt x="2823" y="5229"/>
                      <a:pt x="2881" y="5204"/>
                    </a:cubicBezTo>
                    <a:cubicBezTo>
                      <a:pt x="3143" y="5094"/>
                      <a:pt x="3467" y="4660"/>
                      <a:pt x="3771" y="4246"/>
                    </a:cubicBezTo>
                    <a:cubicBezTo>
                      <a:pt x="4059" y="3853"/>
                      <a:pt x="4253" y="3047"/>
                      <a:pt x="4384" y="2654"/>
                    </a:cubicBezTo>
                    <a:cubicBezTo>
                      <a:pt x="4515" y="2235"/>
                      <a:pt x="4452" y="1759"/>
                      <a:pt x="4452" y="1759"/>
                    </a:cubicBezTo>
                    <a:cubicBezTo>
                      <a:pt x="4452" y="1759"/>
                      <a:pt x="4798" y="1298"/>
                      <a:pt x="4405" y="994"/>
                    </a:cubicBezTo>
                    <a:cubicBezTo>
                      <a:pt x="4012" y="690"/>
                      <a:pt x="3729" y="643"/>
                      <a:pt x="3315" y="318"/>
                    </a:cubicBezTo>
                    <a:cubicBezTo>
                      <a:pt x="3066" y="120"/>
                      <a:pt x="2912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3"/>
              <p:cNvSpPr/>
              <p:nvPr/>
            </p:nvSpPr>
            <p:spPr>
              <a:xfrm>
                <a:off x="1046775" y="2595857"/>
                <a:ext cx="395700" cy="455489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5348" extrusionOk="0">
                    <a:moveTo>
                      <a:pt x="2693" y="121"/>
                    </a:moveTo>
                    <a:cubicBezTo>
                      <a:pt x="2727" y="121"/>
                      <a:pt x="2759" y="126"/>
                      <a:pt x="2792" y="137"/>
                    </a:cubicBezTo>
                    <a:cubicBezTo>
                      <a:pt x="2923" y="157"/>
                      <a:pt x="3054" y="246"/>
                      <a:pt x="3253" y="419"/>
                    </a:cubicBezTo>
                    <a:cubicBezTo>
                      <a:pt x="3666" y="749"/>
                      <a:pt x="3970" y="791"/>
                      <a:pt x="4342" y="1095"/>
                    </a:cubicBezTo>
                    <a:cubicBezTo>
                      <a:pt x="4515" y="1226"/>
                      <a:pt x="4536" y="1404"/>
                      <a:pt x="4494" y="1535"/>
                    </a:cubicBezTo>
                    <a:cubicBezTo>
                      <a:pt x="4473" y="1666"/>
                      <a:pt x="4384" y="1770"/>
                      <a:pt x="4384" y="1770"/>
                    </a:cubicBezTo>
                    <a:lnTo>
                      <a:pt x="4384" y="1797"/>
                    </a:lnTo>
                    <a:lnTo>
                      <a:pt x="4384" y="1818"/>
                    </a:lnTo>
                    <a:cubicBezTo>
                      <a:pt x="4384" y="1818"/>
                      <a:pt x="4431" y="2294"/>
                      <a:pt x="4321" y="2687"/>
                    </a:cubicBezTo>
                    <a:cubicBezTo>
                      <a:pt x="4190" y="3080"/>
                      <a:pt x="3991" y="3891"/>
                      <a:pt x="3708" y="4284"/>
                    </a:cubicBezTo>
                    <a:cubicBezTo>
                      <a:pt x="3556" y="4478"/>
                      <a:pt x="3404" y="4698"/>
                      <a:pt x="3253" y="4850"/>
                    </a:cubicBezTo>
                    <a:cubicBezTo>
                      <a:pt x="3095" y="5023"/>
                      <a:pt x="2944" y="5153"/>
                      <a:pt x="2834" y="5201"/>
                    </a:cubicBezTo>
                    <a:cubicBezTo>
                      <a:pt x="2786" y="5229"/>
                      <a:pt x="2728" y="5240"/>
                      <a:pt x="2663" y="5240"/>
                    </a:cubicBezTo>
                    <a:cubicBezTo>
                      <a:pt x="2584" y="5240"/>
                      <a:pt x="2494" y="5224"/>
                      <a:pt x="2399" y="5201"/>
                    </a:cubicBezTo>
                    <a:cubicBezTo>
                      <a:pt x="2226" y="5133"/>
                      <a:pt x="2027" y="5023"/>
                      <a:pt x="1786" y="4871"/>
                    </a:cubicBezTo>
                    <a:cubicBezTo>
                      <a:pt x="1551" y="4719"/>
                      <a:pt x="1310" y="4677"/>
                      <a:pt x="1069" y="4630"/>
                    </a:cubicBezTo>
                    <a:cubicBezTo>
                      <a:pt x="828" y="4588"/>
                      <a:pt x="608" y="4546"/>
                      <a:pt x="456" y="4436"/>
                    </a:cubicBezTo>
                    <a:cubicBezTo>
                      <a:pt x="283" y="4326"/>
                      <a:pt x="173" y="4174"/>
                      <a:pt x="152" y="3975"/>
                    </a:cubicBezTo>
                    <a:cubicBezTo>
                      <a:pt x="110" y="3781"/>
                      <a:pt x="152" y="3541"/>
                      <a:pt x="262" y="3279"/>
                    </a:cubicBezTo>
                    <a:cubicBezTo>
                      <a:pt x="393" y="2975"/>
                      <a:pt x="414" y="2624"/>
                      <a:pt x="456" y="2273"/>
                    </a:cubicBezTo>
                    <a:cubicBezTo>
                      <a:pt x="477" y="1928"/>
                      <a:pt x="545" y="1598"/>
                      <a:pt x="697" y="1357"/>
                    </a:cubicBezTo>
                    <a:cubicBezTo>
                      <a:pt x="870" y="1116"/>
                      <a:pt x="1158" y="901"/>
                      <a:pt x="1462" y="723"/>
                    </a:cubicBezTo>
                    <a:cubicBezTo>
                      <a:pt x="1765" y="550"/>
                      <a:pt x="2095" y="419"/>
                      <a:pt x="2310" y="267"/>
                    </a:cubicBezTo>
                    <a:cubicBezTo>
                      <a:pt x="2475" y="169"/>
                      <a:pt x="2590" y="121"/>
                      <a:pt x="2693" y="121"/>
                    </a:cubicBezTo>
                    <a:close/>
                    <a:moveTo>
                      <a:pt x="2739" y="1"/>
                    </a:moveTo>
                    <a:cubicBezTo>
                      <a:pt x="2605" y="1"/>
                      <a:pt x="2453" y="50"/>
                      <a:pt x="2268" y="178"/>
                    </a:cubicBezTo>
                    <a:cubicBezTo>
                      <a:pt x="2048" y="309"/>
                      <a:pt x="1723" y="461"/>
                      <a:pt x="1420" y="639"/>
                    </a:cubicBezTo>
                    <a:cubicBezTo>
                      <a:pt x="1090" y="812"/>
                      <a:pt x="807" y="1011"/>
                      <a:pt x="608" y="1294"/>
                    </a:cubicBezTo>
                    <a:cubicBezTo>
                      <a:pt x="435" y="1556"/>
                      <a:pt x="372" y="1901"/>
                      <a:pt x="325" y="2252"/>
                    </a:cubicBezTo>
                    <a:cubicBezTo>
                      <a:pt x="304" y="2603"/>
                      <a:pt x="262" y="2949"/>
                      <a:pt x="152" y="3237"/>
                    </a:cubicBezTo>
                    <a:cubicBezTo>
                      <a:pt x="42" y="3520"/>
                      <a:pt x="0" y="3781"/>
                      <a:pt x="42" y="3996"/>
                    </a:cubicBezTo>
                    <a:cubicBezTo>
                      <a:pt x="63" y="4216"/>
                      <a:pt x="194" y="4415"/>
                      <a:pt x="393" y="4546"/>
                    </a:cubicBezTo>
                    <a:cubicBezTo>
                      <a:pt x="587" y="4651"/>
                      <a:pt x="807" y="4698"/>
                      <a:pt x="1048" y="4740"/>
                    </a:cubicBezTo>
                    <a:cubicBezTo>
                      <a:pt x="1289" y="4782"/>
                      <a:pt x="1503" y="4829"/>
                      <a:pt x="1723" y="4960"/>
                    </a:cubicBezTo>
                    <a:cubicBezTo>
                      <a:pt x="1964" y="5112"/>
                      <a:pt x="2179" y="5243"/>
                      <a:pt x="2378" y="5284"/>
                    </a:cubicBezTo>
                    <a:cubicBezTo>
                      <a:pt x="2477" y="5324"/>
                      <a:pt x="2579" y="5347"/>
                      <a:pt x="2675" y="5347"/>
                    </a:cubicBezTo>
                    <a:cubicBezTo>
                      <a:pt x="2747" y="5347"/>
                      <a:pt x="2816" y="5334"/>
                      <a:pt x="2881" y="5305"/>
                    </a:cubicBezTo>
                    <a:cubicBezTo>
                      <a:pt x="3033" y="5243"/>
                      <a:pt x="3185" y="5112"/>
                      <a:pt x="3336" y="4939"/>
                    </a:cubicBezTo>
                    <a:cubicBezTo>
                      <a:pt x="3488" y="4761"/>
                      <a:pt x="3645" y="4546"/>
                      <a:pt x="3797" y="4347"/>
                    </a:cubicBezTo>
                    <a:cubicBezTo>
                      <a:pt x="4101" y="3933"/>
                      <a:pt x="4300" y="3127"/>
                      <a:pt x="4431" y="2713"/>
                    </a:cubicBezTo>
                    <a:cubicBezTo>
                      <a:pt x="4536" y="2294"/>
                      <a:pt x="4494" y="1839"/>
                      <a:pt x="4494" y="1818"/>
                    </a:cubicBezTo>
                    <a:cubicBezTo>
                      <a:pt x="4494" y="1818"/>
                      <a:pt x="4583" y="1708"/>
                      <a:pt x="4604" y="1556"/>
                    </a:cubicBezTo>
                    <a:cubicBezTo>
                      <a:pt x="4646" y="1404"/>
                      <a:pt x="4625" y="1163"/>
                      <a:pt x="4405" y="1011"/>
                    </a:cubicBezTo>
                    <a:cubicBezTo>
                      <a:pt x="4012" y="681"/>
                      <a:pt x="3729" y="639"/>
                      <a:pt x="3336" y="330"/>
                    </a:cubicBezTo>
                    <a:cubicBezTo>
                      <a:pt x="3122" y="157"/>
                      <a:pt x="2991" y="47"/>
                      <a:pt x="2813" y="6"/>
                    </a:cubicBezTo>
                    <a:cubicBezTo>
                      <a:pt x="2789" y="2"/>
                      <a:pt x="2764" y="1"/>
                      <a:pt x="273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3"/>
              <p:cNvSpPr/>
              <p:nvPr/>
            </p:nvSpPr>
            <p:spPr>
              <a:xfrm>
                <a:off x="1249307" y="2741240"/>
                <a:ext cx="590995" cy="301161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3536" extrusionOk="0">
                    <a:moveTo>
                      <a:pt x="1683" y="0"/>
                    </a:moveTo>
                    <a:cubicBezTo>
                      <a:pt x="1509" y="0"/>
                      <a:pt x="1297" y="25"/>
                      <a:pt x="1089" y="111"/>
                    </a:cubicBezTo>
                    <a:cubicBezTo>
                      <a:pt x="613" y="283"/>
                      <a:pt x="283" y="917"/>
                      <a:pt x="152" y="1682"/>
                    </a:cubicBezTo>
                    <a:cubicBezTo>
                      <a:pt x="0" y="2467"/>
                      <a:pt x="456" y="2708"/>
                      <a:pt x="456" y="2708"/>
                    </a:cubicBezTo>
                    <a:cubicBezTo>
                      <a:pt x="456" y="2708"/>
                      <a:pt x="1765" y="2970"/>
                      <a:pt x="1875" y="3012"/>
                    </a:cubicBezTo>
                    <a:cubicBezTo>
                      <a:pt x="1952" y="3048"/>
                      <a:pt x="2293" y="3105"/>
                      <a:pt x="2566" y="3105"/>
                    </a:cubicBezTo>
                    <a:cubicBezTo>
                      <a:pt x="2606" y="3105"/>
                      <a:pt x="2645" y="3104"/>
                      <a:pt x="2681" y="3101"/>
                    </a:cubicBezTo>
                    <a:cubicBezTo>
                      <a:pt x="2969" y="3054"/>
                      <a:pt x="3818" y="2970"/>
                      <a:pt x="3928" y="2970"/>
                    </a:cubicBezTo>
                    <a:cubicBezTo>
                      <a:pt x="4038" y="2991"/>
                      <a:pt x="4645" y="3012"/>
                      <a:pt x="5085" y="3232"/>
                    </a:cubicBezTo>
                    <a:cubicBezTo>
                      <a:pt x="5520" y="3426"/>
                      <a:pt x="5672" y="3515"/>
                      <a:pt x="5871" y="3536"/>
                    </a:cubicBezTo>
                    <a:cubicBezTo>
                      <a:pt x="6064" y="3536"/>
                      <a:pt x="6195" y="3363"/>
                      <a:pt x="6242" y="3295"/>
                    </a:cubicBezTo>
                    <a:cubicBezTo>
                      <a:pt x="6305" y="3206"/>
                      <a:pt x="6284" y="3075"/>
                      <a:pt x="6284" y="3075"/>
                    </a:cubicBezTo>
                    <a:cubicBezTo>
                      <a:pt x="6284" y="3075"/>
                      <a:pt x="6394" y="3012"/>
                      <a:pt x="6478" y="2923"/>
                    </a:cubicBezTo>
                    <a:cubicBezTo>
                      <a:pt x="6588" y="2813"/>
                      <a:pt x="6588" y="2708"/>
                      <a:pt x="6588" y="2708"/>
                    </a:cubicBezTo>
                    <a:cubicBezTo>
                      <a:pt x="6588" y="2708"/>
                      <a:pt x="6740" y="2577"/>
                      <a:pt x="6850" y="2399"/>
                    </a:cubicBezTo>
                    <a:cubicBezTo>
                      <a:pt x="6939" y="2205"/>
                      <a:pt x="6871" y="1834"/>
                      <a:pt x="6871" y="1834"/>
                    </a:cubicBezTo>
                    <a:cubicBezTo>
                      <a:pt x="6871" y="1834"/>
                      <a:pt x="6918" y="1792"/>
                      <a:pt x="6871" y="1572"/>
                    </a:cubicBezTo>
                    <a:cubicBezTo>
                      <a:pt x="6850" y="1352"/>
                      <a:pt x="6677" y="1006"/>
                      <a:pt x="6436" y="828"/>
                    </a:cubicBezTo>
                    <a:cubicBezTo>
                      <a:pt x="6174" y="634"/>
                      <a:pt x="5803" y="545"/>
                      <a:pt x="5499" y="482"/>
                    </a:cubicBezTo>
                    <a:cubicBezTo>
                      <a:pt x="5216" y="393"/>
                      <a:pt x="4776" y="393"/>
                      <a:pt x="4472" y="304"/>
                    </a:cubicBezTo>
                    <a:cubicBezTo>
                      <a:pt x="4190" y="241"/>
                      <a:pt x="3598" y="221"/>
                      <a:pt x="3142" y="173"/>
                    </a:cubicBezTo>
                    <a:cubicBezTo>
                      <a:pt x="2681" y="132"/>
                      <a:pt x="2074" y="42"/>
                      <a:pt x="2074" y="42"/>
                    </a:cubicBezTo>
                    <a:cubicBezTo>
                      <a:pt x="2074" y="42"/>
                      <a:pt x="1912" y="0"/>
                      <a:pt x="168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3"/>
              <p:cNvSpPr/>
              <p:nvPr/>
            </p:nvSpPr>
            <p:spPr>
              <a:xfrm>
                <a:off x="1251010" y="2736811"/>
                <a:ext cx="591080" cy="309252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3631" extrusionOk="0">
                    <a:moveTo>
                      <a:pt x="1593" y="108"/>
                    </a:moveTo>
                    <a:cubicBezTo>
                      <a:pt x="1640" y="108"/>
                      <a:pt x="1684" y="111"/>
                      <a:pt x="1724" y="115"/>
                    </a:cubicBezTo>
                    <a:cubicBezTo>
                      <a:pt x="1902" y="115"/>
                      <a:pt x="2033" y="163"/>
                      <a:pt x="2033" y="163"/>
                    </a:cubicBezTo>
                    <a:lnTo>
                      <a:pt x="2054" y="163"/>
                    </a:lnTo>
                    <a:cubicBezTo>
                      <a:pt x="2054" y="163"/>
                      <a:pt x="2661" y="246"/>
                      <a:pt x="3122" y="273"/>
                    </a:cubicBezTo>
                    <a:cubicBezTo>
                      <a:pt x="3578" y="314"/>
                      <a:pt x="4170" y="356"/>
                      <a:pt x="4452" y="424"/>
                    </a:cubicBezTo>
                    <a:cubicBezTo>
                      <a:pt x="4756" y="487"/>
                      <a:pt x="5196" y="508"/>
                      <a:pt x="5479" y="576"/>
                    </a:cubicBezTo>
                    <a:cubicBezTo>
                      <a:pt x="5762" y="665"/>
                      <a:pt x="6133" y="749"/>
                      <a:pt x="6374" y="927"/>
                    </a:cubicBezTo>
                    <a:cubicBezTo>
                      <a:pt x="6615" y="1100"/>
                      <a:pt x="6788" y="1451"/>
                      <a:pt x="6809" y="1645"/>
                    </a:cubicBezTo>
                    <a:lnTo>
                      <a:pt x="6809" y="1817"/>
                    </a:lnTo>
                    <a:lnTo>
                      <a:pt x="6809" y="1844"/>
                    </a:lnTo>
                    <a:lnTo>
                      <a:pt x="6788" y="1865"/>
                    </a:lnTo>
                    <a:lnTo>
                      <a:pt x="6809" y="1886"/>
                    </a:lnTo>
                    <a:lnTo>
                      <a:pt x="6809" y="2079"/>
                    </a:lnTo>
                    <a:cubicBezTo>
                      <a:pt x="6830" y="2210"/>
                      <a:pt x="6809" y="2341"/>
                      <a:pt x="6767" y="2409"/>
                    </a:cubicBezTo>
                    <a:cubicBezTo>
                      <a:pt x="6678" y="2582"/>
                      <a:pt x="6526" y="2713"/>
                      <a:pt x="6526" y="2713"/>
                    </a:cubicBezTo>
                    <a:lnTo>
                      <a:pt x="6505" y="2734"/>
                    </a:lnTo>
                    <a:lnTo>
                      <a:pt x="6505" y="2760"/>
                    </a:lnTo>
                    <a:cubicBezTo>
                      <a:pt x="6505" y="2760"/>
                      <a:pt x="6505" y="2844"/>
                      <a:pt x="6437" y="2933"/>
                    </a:cubicBezTo>
                    <a:cubicBezTo>
                      <a:pt x="6327" y="3022"/>
                      <a:pt x="6243" y="3085"/>
                      <a:pt x="6243" y="3085"/>
                    </a:cubicBezTo>
                    <a:lnTo>
                      <a:pt x="6196" y="3106"/>
                    </a:lnTo>
                    <a:lnTo>
                      <a:pt x="6196" y="3127"/>
                    </a:lnTo>
                    <a:lnTo>
                      <a:pt x="6196" y="3195"/>
                    </a:lnTo>
                    <a:cubicBezTo>
                      <a:pt x="6196" y="3237"/>
                      <a:pt x="6196" y="3284"/>
                      <a:pt x="6175" y="3305"/>
                    </a:cubicBezTo>
                    <a:cubicBezTo>
                      <a:pt x="6117" y="3382"/>
                      <a:pt x="6019" y="3522"/>
                      <a:pt x="5884" y="3522"/>
                    </a:cubicBezTo>
                    <a:cubicBezTo>
                      <a:pt x="5873" y="3522"/>
                      <a:pt x="5862" y="3521"/>
                      <a:pt x="5851" y="3519"/>
                    </a:cubicBezTo>
                    <a:cubicBezTo>
                      <a:pt x="5673" y="3519"/>
                      <a:pt x="5521" y="3436"/>
                      <a:pt x="5086" y="3237"/>
                    </a:cubicBezTo>
                    <a:cubicBezTo>
                      <a:pt x="4866" y="3106"/>
                      <a:pt x="4604" y="3064"/>
                      <a:pt x="4363" y="3022"/>
                    </a:cubicBezTo>
                    <a:cubicBezTo>
                      <a:pt x="4149" y="2975"/>
                      <a:pt x="3950" y="2975"/>
                      <a:pt x="3908" y="2975"/>
                    </a:cubicBezTo>
                    <a:cubicBezTo>
                      <a:pt x="3894" y="2968"/>
                      <a:pt x="3877" y="2965"/>
                      <a:pt x="3856" y="2965"/>
                    </a:cubicBezTo>
                    <a:cubicBezTo>
                      <a:pt x="3816" y="2965"/>
                      <a:pt x="3761" y="2975"/>
                      <a:pt x="3688" y="2975"/>
                    </a:cubicBezTo>
                    <a:cubicBezTo>
                      <a:pt x="3604" y="2975"/>
                      <a:pt x="3473" y="2996"/>
                      <a:pt x="3342" y="3022"/>
                    </a:cubicBezTo>
                    <a:cubicBezTo>
                      <a:pt x="3080" y="3043"/>
                      <a:pt x="2792" y="3064"/>
                      <a:pt x="2640" y="3085"/>
                    </a:cubicBezTo>
                    <a:cubicBezTo>
                      <a:pt x="2602" y="3091"/>
                      <a:pt x="2560" y="3093"/>
                      <a:pt x="2516" y="3093"/>
                    </a:cubicBezTo>
                    <a:cubicBezTo>
                      <a:pt x="2410" y="3093"/>
                      <a:pt x="2292" y="3079"/>
                      <a:pt x="2185" y="3064"/>
                    </a:cubicBezTo>
                    <a:cubicBezTo>
                      <a:pt x="2033" y="3064"/>
                      <a:pt x="1902" y="3022"/>
                      <a:pt x="1876" y="2996"/>
                    </a:cubicBezTo>
                    <a:cubicBezTo>
                      <a:pt x="1855" y="2996"/>
                      <a:pt x="1813" y="2996"/>
                      <a:pt x="1771" y="2975"/>
                    </a:cubicBezTo>
                    <a:cubicBezTo>
                      <a:pt x="1724" y="2975"/>
                      <a:pt x="1661" y="2954"/>
                      <a:pt x="1593" y="2933"/>
                    </a:cubicBezTo>
                    <a:cubicBezTo>
                      <a:pt x="1462" y="2912"/>
                      <a:pt x="1289" y="2865"/>
                      <a:pt x="1116" y="2823"/>
                    </a:cubicBezTo>
                    <a:cubicBezTo>
                      <a:pt x="787" y="2760"/>
                      <a:pt x="483" y="2692"/>
                      <a:pt x="462" y="2692"/>
                    </a:cubicBezTo>
                    <a:cubicBezTo>
                      <a:pt x="462" y="2692"/>
                      <a:pt x="373" y="2650"/>
                      <a:pt x="284" y="2498"/>
                    </a:cubicBezTo>
                    <a:cubicBezTo>
                      <a:pt x="200" y="2367"/>
                      <a:pt x="111" y="2126"/>
                      <a:pt x="174" y="1755"/>
                    </a:cubicBezTo>
                    <a:cubicBezTo>
                      <a:pt x="305" y="990"/>
                      <a:pt x="635" y="377"/>
                      <a:pt x="1090" y="204"/>
                    </a:cubicBezTo>
                    <a:cubicBezTo>
                      <a:pt x="1259" y="136"/>
                      <a:pt x="1440" y="108"/>
                      <a:pt x="1593" y="108"/>
                    </a:cubicBezTo>
                    <a:close/>
                    <a:moveTo>
                      <a:pt x="1590" y="1"/>
                    </a:moveTo>
                    <a:cubicBezTo>
                      <a:pt x="1423" y="1"/>
                      <a:pt x="1230" y="31"/>
                      <a:pt x="1048" y="94"/>
                    </a:cubicBezTo>
                    <a:cubicBezTo>
                      <a:pt x="546" y="314"/>
                      <a:pt x="200" y="948"/>
                      <a:pt x="69" y="1734"/>
                    </a:cubicBezTo>
                    <a:cubicBezTo>
                      <a:pt x="1" y="2126"/>
                      <a:pt x="90" y="2409"/>
                      <a:pt x="174" y="2561"/>
                    </a:cubicBezTo>
                    <a:cubicBezTo>
                      <a:pt x="284" y="2734"/>
                      <a:pt x="415" y="2802"/>
                      <a:pt x="415" y="2802"/>
                    </a:cubicBezTo>
                    <a:lnTo>
                      <a:pt x="436" y="2802"/>
                    </a:lnTo>
                    <a:cubicBezTo>
                      <a:pt x="436" y="2802"/>
                      <a:pt x="766" y="2865"/>
                      <a:pt x="1090" y="2954"/>
                    </a:cubicBezTo>
                    <a:cubicBezTo>
                      <a:pt x="1268" y="2975"/>
                      <a:pt x="1441" y="3022"/>
                      <a:pt x="1572" y="3043"/>
                    </a:cubicBezTo>
                    <a:cubicBezTo>
                      <a:pt x="1640" y="3064"/>
                      <a:pt x="1703" y="3085"/>
                      <a:pt x="1745" y="3085"/>
                    </a:cubicBezTo>
                    <a:cubicBezTo>
                      <a:pt x="1792" y="3106"/>
                      <a:pt x="1834" y="3106"/>
                      <a:pt x="1834" y="3106"/>
                    </a:cubicBezTo>
                    <a:cubicBezTo>
                      <a:pt x="1902" y="3127"/>
                      <a:pt x="2007" y="3174"/>
                      <a:pt x="2185" y="3195"/>
                    </a:cubicBezTo>
                    <a:cubicBezTo>
                      <a:pt x="2286" y="3195"/>
                      <a:pt x="2397" y="3204"/>
                      <a:pt x="2504" y="3204"/>
                    </a:cubicBezTo>
                    <a:cubicBezTo>
                      <a:pt x="2558" y="3204"/>
                      <a:pt x="2611" y="3202"/>
                      <a:pt x="2661" y="3195"/>
                    </a:cubicBezTo>
                    <a:cubicBezTo>
                      <a:pt x="2792" y="3174"/>
                      <a:pt x="3080" y="3153"/>
                      <a:pt x="3342" y="3127"/>
                    </a:cubicBezTo>
                    <a:cubicBezTo>
                      <a:pt x="3473" y="3106"/>
                      <a:pt x="3604" y="3106"/>
                      <a:pt x="3709" y="3085"/>
                    </a:cubicBezTo>
                    <a:lnTo>
                      <a:pt x="3908" y="3085"/>
                    </a:lnTo>
                    <a:cubicBezTo>
                      <a:pt x="3971" y="3085"/>
                      <a:pt x="4128" y="3106"/>
                      <a:pt x="4363" y="3127"/>
                    </a:cubicBezTo>
                    <a:cubicBezTo>
                      <a:pt x="4583" y="3174"/>
                      <a:pt x="4824" y="3237"/>
                      <a:pt x="5044" y="3326"/>
                    </a:cubicBezTo>
                    <a:cubicBezTo>
                      <a:pt x="5479" y="3546"/>
                      <a:pt x="5631" y="3629"/>
                      <a:pt x="5851" y="3629"/>
                    </a:cubicBezTo>
                    <a:cubicBezTo>
                      <a:pt x="5861" y="3630"/>
                      <a:pt x="5872" y="3631"/>
                      <a:pt x="5883" y="3631"/>
                    </a:cubicBezTo>
                    <a:cubicBezTo>
                      <a:pt x="6081" y="3631"/>
                      <a:pt x="6225" y="3452"/>
                      <a:pt x="6264" y="3368"/>
                    </a:cubicBezTo>
                    <a:cubicBezTo>
                      <a:pt x="6306" y="3326"/>
                      <a:pt x="6306" y="3258"/>
                      <a:pt x="6327" y="3216"/>
                    </a:cubicBezTo>
                    <a:lnTo>
                      <a:pt x="6327" y="3153"/>
                    </a:lnTo>
                    <a:cubicBezTo>
                      <a:pt x="6353" y="3153"/>
                      <a:pt x="6416" y="3106"/>
                      <a:pt x="6505" y="3022"/>
                    </a:cubicBezTo>
                    <a:cubicBezTo>
                      <a:pt x="6615" y="2912"/>
                      <a:pt x="6615" y="2823"/>
                      <a:pt x="6615" y="2802"/>
                    </a:cubicBezTo>
                    <a:cubicBezTo>
                      <a:pt x="6615" y="2781"/>
                      <a:pt x="6788" y="2671"/>
                      <a:pt x="6877" y="2472"/>
                    </a:cubicBezTo>
                    <a:cubicBezTo>
                      <a:pt x="6940" y="2367"/>
                      <a:pt x="6940" y="2210"/>
                      <a:pt x="6940" y="2079"/>
                    </a:cubicBezTo>
                    <a:cubicBezTo>
                      <a:pt x="6919" y="1975"/>
                      <a:pt x="6919" y="1906"/>
                      <a:pt x="6919" y="1886"/>
                    </a:cubicBezTo>
                    <a:lnTo>
                      <a:pt x="6919" y="1844"/>
                    </a:lnTo>
                    <a:cubicBezTo>
                      <a:pt x="6940" y="1796"/>
                      <a:pt x="6940" y="1734"/>
                      <a:pt x="6919" y="1624"/>
                    </a:cubicBezTo>
                    <a:cubicBezTo>
                      <a:pt x="6898" y="1383"/>
                      <a:pt x="6720" y="1032"/>
                      <a:pt x="6437" y="838"/>
                    </a:cubicBezTo>
                    <a:cubicBezTo>
                      <a:pt x="6175" y="639"/>
                      <a:pt x="5783" y="555"/>
                      <a:pt x="5500" y="466"/>
                    </a:cubicBezTo>
                    <a:cubicBezTo>
                      <a:pt x="5196" y="403"/>
                      <a:pt x="4756" y="377"/>
                      <a:pt x="4473" y="314"/>
                    </a:cubicBezTo>
                    <a:cubicBezTo>
                      <a:pt x="4170" y="246"/>
                      <a:pt x="3578" y="204"/>
                      <a:pt x="3122" y="163"/>
                    </a:cubicBezTo>
                    <a:cubicBezTo>
                      <a:pt x="2661" y="115"/>
                      <a:pt x="2054" y="53"/>
                      <a:pt x="2054" y="53"/>
                    </a:cubicBezTo>
                    <a:cubicBezTo>
                      <a:pt x="2033" y="53"/>
                      <a:pt x="1923" y="11"/>
                      <a:pt x="1745" y="11"/>
                    </a:cubicBezTo>
                    <a:cubicBezTo>
                      <a:pt x="1697" y="4"/>
                      <a:pt x="1645" y="1"/>
                      <a:pt x="15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3"/>
              <p:cNvSpPr/>
              <p:nvPr/>
            </p:nvSpPr>
            <p:spPr>
              <a:xfrm>
                <a:off x="1600288" y="2890285"/>
                <a:ext cx="187885" cy="116427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367" extrusionOk="0">
                    <a:moveTo>
                      <a:pt x="281" y="0"/>
                    </a:moveTo>
                    <a:cubicBezTo>
                      <a:pt x="150" y="0"/>
                      <a:pt x="69" y="15"/>
                      <a:pt x="69" y="15"/>
                    </a:cubicBezTo>
                    <a:cubicBezTo>
                      <a:pt x="27" y="15"/>
                      <a:pt x="0" y="63"/>
                      <a:pt x="27" y="84"/>
                    </a:cubicBezTo>
                    <a:cubicBezTo>
                      <a:pt x="27" y="104"/>
                      <a:pt x="48" y="125"/>
                      <a:pt x="89" y="125"/>
                    </a:cubicBezTo>
                    <a:cubicBezTo>
                      <a:pt x="89" y="125"/>
                      <a:pt x="156" y="114"/>
                      <a:pt x="264" y="114"/>
                    </a:cubicBezTo>
                    <a:cubicBezTo>
                      <a:pt x="490" y="114"/>
                      <a:pt x="899" y="164"/>
                      <a:pt x="1268" y="476"/>
                    </a:cubicBezTo>
                    <a:cubicBezTo>
                      <a:pt x="1833" y="958"/>
                      <a:pt x="2095" y="1351"/>
                      <a:pt x="2095" y="1351"/>
                    </a:cubicBezTo>
                    <a:cubicBezTo>
                      <a:pt x="2095" y="1361"/>
                      <a:pt x="2107" y="1367"/>
                      <a:pt x="2121" y="1367"/>
                    </a:cubicBezTo>
                    <a:cubicBezTo>
                      <a:pt x="2136" y="1367"/>
                      <a:pt x="2153" y="1361"/>
                      <a:pt x="2163" y="1351"/>
                    </a:cubicBezTo>
                    <a:cubicBezTo>
                      <a:pt x="2184" y="1351"/>
                      <a:pt x="2205" y="1304"/>
                      <a:pt x="2184" y="1283"/>
                    </a:cubicBezTo>
                    <a:cubicBezTo>
                      <a:pt x="2184" y="1283"/>
                      <a:pt x="1922" y="890"/>
                      <a:pt x="1357" y="387"/>
                    </a:cubicBezTo>
                    <a:cubicBezTo>
                      <a:pt x="968" y="57"/>
                      <a:pt x="533" y="0"/>
                      <a:pt x="28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3"/>
              <p:cNvSpPr/>
              <p:nvPr/>
            </p:nvSpPr>
            <p:spPr>
              <a:xfrm>
                <a:off x="1633759" y="2835777"/>
                <a:ext cx="180731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1620" extrusionOk="0">
                    <a:moveTo>
                      <a:pt x="68" y="1"/>
                    </a:moveTo>
                    <a:cubicBezTo>
                      <a:pt x="47" y="1"/>
                      <a:pt x="0" y="27"/>
                      <a:pt x="0" y="69"/>
                    </a:cubicBezTo>
                    <a:cubicBezTo>
                      <a:pt x="0" y="90"/>
                      <a:pt x="26" y="111"/>
                      <a:pt x="68" y="111"/>
                    </a:cubicBezTo>
                    <a:cubicBezTo>
                      <a:pt x="68" y="111"/>
                      <a:pt x="964" y="179"/>
                      <a:pt x="1440" y="614"/>
                    </a:cubicBezTo>
                    <a:cubicBezTo>
                      <a:pt x="1922" y="1048"/>
                      <a:pt x="2011" y="1572"/>
                      <a:pt x="2011" y="1572"/>
                    </a:cubicBezTo>
                    <a:cubicBezTo>
                      <a:pt x="2011" y="1598"/>
                      <a:pt x="2032" y="1619"/>
                      <a:pt x="2074" y="1619"/>
                    </a:cubicBezTo>
                    <a:cubicBezTo>
                      <a:pt x="2095" y="1619"/>
                      <a:pt x="2121" y="1598"/>
                      <a:pt x="2121" y="1551"/>
                    </a:cubicBezTo>
                    <a:cubicBezTo>
                      <a:pt x="2121" y="1551"/>
                      <a:pt x="2032" y="1006"/>
                      <a:pt x="1508" y="525"/>
                    </a:cubicBezTo>
                    <a:cubicBezTo>
                      <a:pt x="985" y="48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3"/>
              <p:cNvSpPr/>
              <p:nvPr/>
            </p:nvSpPr>
            <p:spPr>
              <a:xfrm>
                <a:off x="1680602" y="2806394"/>
                <a:ext cx="157905" cy="10041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179" extrusionOk="0">
                    <a:moveTo>
                      <a:pt x="63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84"/>
                      <a:pt x="21" y="110"/>
                      <a:pt x="42" y="110"/>
                    </a:cubicBezTo>
                    <a:cubicBezTo>
                      <a:pt x="42" y="110"/>
                      <a:pt x="262" y="152"/>
                      <a:pt x="524" y="241"/>
                    </a:cubicBezTo>
                    <a:cubicBezTo>
                      <a:pt x="786" y="304"/>
                      <a:pt x="1110" y="435"/>
                      <a:pt x="1309" y="634"/>
                    </a:cubicBezTo>
                    <a:cubicBezTo>
                      <a:pt x="1524" y="849"/>
                      <a:pt x="1634" y="959"/>
                      <a:pt x="1702" y="1048"/>
                    </a:cubicBezTo>
                    <a:cubicBezTo>
                      <a:pt x="1723" y="1069"/>
                      <a:pt x="1744" y="1089"/>
                      <a:pt x="1744" y="1110"/>
                    </a:cubicBezTo>
                    <a:cubicBezTo>
                      <a:pt x="1744" y="1158"/>
                      <a:pt x="1765" y="1178"/>
                      <a:pt x="1807" y="1178"/>
                    </a:cubicBezTo>
                    <a:cubicBezTo>
                      <a:pt x="1833" y="1158"/>
                      <a:pt x="1854" y="1131"/>
                      <a:pt x="1854" y="1110"/>
                    </a:cubicBezTo>
                    <a:lnTo>
                      <a:pt x="1854" y="1089"/>
                    </a:lnTo>
                    <a:lnTo>
                      <a:pt x="1854" y="1069"/>
                    </a:lnTo>
                    <a:cubicBezTo>
                      <a:pt x="1833" y="1048"/>
                      <a:pt x="1807" y="1000"/>
                      <a:pt x="1786" y="979"/>
                    </a:cubicBezTo>
                    <a:cubicBezTo>
                      <a:pt x="1723" y="896"/>
                      <a:pt x="1613" y="765"/>
                      <a:pt x="1393" y="545"/>
                    </a:cubicBezTo>
                    <a:cubicBezTo>
                      <a:pt x="1152" y="346"/>
                      <a:pt x="828" y="194"/>
                      <a:pt x="545" y="131"/>
                    </a:cubicBezTo>
                    <a:cubicBezTo>
                      <a:pt x="283" y="42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3"/>
              <p:cNvSpPr/>
              <p:nvPr/>
            </p:nvSpPr>
            <p:spPr>
              <a:xfrm>
                <a:off x="1169399" y="1419677"/>
                <a:ext cx="667307" cy="502673"/>
              </a:xfrm>
              <a:custGeom>
                <a:avLst/>
                <a:gdLst/>
                <a:ahLst/>
                <a:cxnLst/>
                <a:rect l="l" t="t" r="r" b="b"/>
                <a:pathLst>
                  <a:path w="7835" h="5902" extrusionOk="0">
                    <a:moveTo>
                      <a:pt x="3465" y="0"/>
                    </a:moveTo>
                    <a:cubicBezTo>
                      <a:pt x="3459" y="0"/>
                      <a:pt x="3453" y="0"/>
                      <a:pt x="3446" y="1"/>
                    </a:cubicBezTo>
                    <a:cubicBezTo>
                      <a:pt x="2488" y="1"/>
                      <a:pt x="1875" y="524"/>
                      <a:pt x="1634" y="786"/>
                    </a:cubicBezTo>
                    <a:cubicBezTo>
                      <a:pt x="1394" y="1027"/>
                      <a:pt x="1310" y="1247"/>
                      <a:pt x="1289" y="1441"/>
                    </a:cubicBezTo>
                    <a:cubicBezTo>
                      <a:pt x="1242" y="1661"/>
                      <a:pt x="1263" y="2163"/>
                      <a:pt x="1263" y="2163"/>
                    </a:cubicBezTo>
                    <a:cubicBezTo>
                      <a:pt x="1263" y="2163"/>
                      <a:pt x="1090" y="1640"/>
                      <a:pt x="959" y="1336"/>
                    </a:cubicBezTo>
                    <a:cubicBezTo>
                      <a:pt x="892" y="1178"/>
                      <a:pt x="814" y="1106"/>
                      <a:pt x="745" y="1106"/>
                    </a:cubicBezTo>
                    <a:cubicBezTo>
                      <a:pt x="678" y="1106"/>
                      <a:pt x="620" y="1171"/>
                      <a:pt x="587" y="1289"/>
                    </a:cubicBezTo>
                    <a:cubicBezTo>
                      <a:pt x="545" y="1551"/>
                      <a:pt x="938" y="1964"/>
                      <a:pt x="938" y="1964"/>
                    </a:cubicBezTo>
                    <a:cubicBezTo>
                      <a:pt x="938" y="1964"/>
                      <a:pt x="780" y="1892"/>
                      <a:pt x="583" y="1892"/>
                    </a:cubicBezTo>
                    <a:cubicBezTo>
                      <a:pt x="516" y="1892"/>
                      <a:pt x="444" y="1900"/>
                      <a:pt x="372" y="1923"/>
                    </a:cubicBezTo>
                    <a:cubicBezTo>
                      <a:pt x="84" y="2012"/>
                      <a:pt x="111" y="2184"/>
                      <a:pt x="325" y="2252"/>
                    </a:cubicBezTo>
                    <a:cubicBezTo>
                      <a:pt x="524" y="2294"/>
                      <a:pt x="1001" y="2315"/>
                      <a:pt x="1001" y="2315"/>
                    </a:cubicBezTo>
                    <a:cubicBezTo>
                      <a:pt x="1001" y="2315"/>
                      <a:pt x="393" y="2357"/>
                      <a:pt x="194" y="2687"/>
                    </a:cubicBezTo>
                    <a:cubicBezTo>
                      <a:pt x="1" y="3012"/>
                      <a:pt x="111" y="3300"/>
                      <a:pt x="241" y="3824"/>
                    </a:cubicBezTo>
                    <a:cubicBezTo>
                      <a:pt x="393" y="4368"/>
                      <a:pt x="765" y="5044"/>
                      <a:pt x="765" y="5044"/>
                    </a:cubicBezTo>
                    <a:cubicBezTo>
                      <a:pt x="765" y="5044"/>
                      <a:pt x="2048" y="5719"/>
                      <a:pt x="2551" y="5850"/>
                    </a:cubicBezTo>
                    <a:cubicBezTo>
                      <a:pt x="2699" y="5887"/>
                      <a:pt x="2873" y="5902"/>
                      <a:pt x="3053" y="5902"/>
                    </a:cubicBezTo>
                    <a:cubicBezTo>
                      <a:pt x="3508" y="5902"/>
                      <a:pt x="4005" y="5810"/>
                      <a:pt x="4253" y="5761"/>
                    </a:cubicBezTo>
                    <a:cubicBezTo>
                      <a:pt x="4583" y="5719"/>
                      <a:pt x="5824" y="5347"/>
                      <a:pt x="5824" y="5347"/>
                    </a:cubicBezTo>
                    <a:cubicBezTo>
                      <a:pt x="5824" y="5347"/>
                      <a:pt x="5836" y="5348"/>
                      <a:pt x="5859" y="5348"/>
                    </a:cubicBezTo>
                    <a:cubicBezTo>
                      <a:pt x="6027" y="5348"/>
                      <a:pt x="6766" y="5312"/>
                      <a:pt x="7264" y="4693"/>
                    </a:cubicBezTo>
                    <a:cubicBezTo>
                      <a:pt x="7835" y="3996"/>
                      <a:pt x="7657" y="3080"/>
                      <a:pt x="7180" y="2336"/>
                    </a:cubicBezTo>
                    <a:cubicBezTo>
                      <a:pt x="6722" y="1577"/>
                      <a:pt x="4435" y="0"/>
                      <a:pt x="3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3"/>
              <p:cNvSpPr/>
              <p:nvPr/>
            </p:nvSpPr>
            <p:spPr>
              <a:xfrm>
                <a:off x="1169418" y="1414311"/>
                <a:ext cx="653935" cy="513745"/>
              </a:xfrm>
              <a:custGeom>
                <a:avLst/>
                <a:gdLst/>
                <a:ahLst/>
                <a:cxnLst/>
                <a:rect l="l" t="t" r="r" b="b"/>
                <a:pathLst>
                  <a:path w="7678" h="6032" extrusionOk="0">
                    <a:moveTo>
                      <a:pt x="3426" y="111"/>
                    </a:moveTo>
                    <a:cubicBezTo>
                      <a:pt x="3666" y="111"/>
                      <a:pt x="3970" y="195"/>
                      <a:pt x="4342" y="373"/>
                    </a:cubicBezTo>
                    <a:cubicBezTo>
                      <a:pt x="4693" y="524"/>
                      <a:pt x="5086" y="744"/>
                      <a:pt x="5452" y="980"/>
                    </a:cubicBezTo>
                    <a:cubicBezTo>
                      <a:pt x="6217" y="1483"/>
                      <a:pt x="6919" y="2075"/>
                      <a:pt x="7133" y="2420"/>
                    </a:cubicBezTo>
                    <a:cubicBezTo>
                      <a:pt x="7353" y="2792"/>
                      <a:pt x="7505" y="3185"/>
                      <a:pt x="7547" y="3599"/>
                    </a:cubicBezTo>
                    <a:cubicBezTo>
                      <a:pt x="7573" y="3991"/>
                      <a:pt x="7484" y="4384"/>
                      <a:pt x="7201" y="4714"/>
                    </a:cubicBezTo>
                    <a:cubicBezTo>
                      <a:pt x="6740" y="5304"/>
                      <a:pt x="6057" y="5349"/>
                      <a:pt x="5859" y="5349"/>
                    </a:cubicBezTo>
                    <a:cubicBezTo>
                      <a:pt x="5823" y="5349"/>
                      <a:pt x="5803" y="5348"/>
                      <a:pt x="5803" y="5348"/>
                    </a:cubicBezTo>
                    <a:cubicBezTo>
                      <a:pt x="5803" y="5348"/>
                      <a:pt x="5478" y="5458"/>
                      <a:pt x="5128" y="5541"/>
                    </a:cubicBezTo>
                    <a:cubicBezTo>
                      <a:pt x="4777" y="5651"/>
                      <a:pt x="4384" y="5761"/>
                      <a:pt x="4232" y="5782"/>
                    </a:cubicBezTo>
                    <a:cubicBezTo>
                      <a:pt x="4059" y="5803"/>
                      <a:pt x="3776" y="5871"/>
                      <a:pt x="3446" y="5892"/>
                    </a:cubicBezTo>
                    <a:cubicBezTo>
                      <a:pt x="3295" y="5903"/>
                      <a:pt x="3136" y="5913"/>
                      <a:pt x="2986" y="5913"/>
                    </a:cubicBezTo>
                    <a:cubicBezTo>
                      <a:pt x="2835" y="5913"/>
                      <a:pt x="2692" y="5903"/>
                      <a:pt x="2572" y="5871"/>
                    </a:cubicBezTo>
                    <a:cubicBezTo>
                      <a:pt x="2310" y="5803"/>
                      <a:pt x="1854" y="5589"/>
                      <a:pt x="1483" y="5410"/>
                    </a:cubicBezTo>
                    <a:cubicBezTo>
                      <a:pt x="1111" y="5238"/>
                      <a:pt x="807" y="5065"/>
                      <a:pt x="786" y="5065"/>
                    </a:cubicBezTo>
                    <a:cubicBezTo>
                      <a:pt x="786" y="5039"/>
                      <a:pt x="414" y="4384"/>
                      <a:pt x="283" y="3887"/>
                    </a:cubicBezTo>
                    <a:cubicBezTo>
                      <a:pt x="215" y="3599"/>
                      <a:pt x="152" y="3405"/>
                      <a:pt x="132" y="3232"/>
                    </a:cubicBezTo>
                    <a:cubicBezTo>
                      <a:pt x="132" y="3054"/>
                      <a:pt x="132" y="2923"/>
                      <a:pt x="242" y="2771"/>
                    </a:cubicBezTo>
                    <a:cubicBezTo>
                      <a:pt x="325" y="2640"/>
                      <a:pt x="503" y="2530"/>
                      <a:pt x="676" y="2488"/>
                    </a:cubicBezTo>
                    <a:cubicBezTo>
                      <a:pt x="849" y="2446"/>
                      <a:pt x="1001" y="2420"/>
                      <a:pt x="1001" y="2420"/>
                    </a:cubicBezTo>
                    <a:lnTo>
                      <a:pt x="980" y="2315"/>
                    </a:lnTo>
                    <a:lnTo>
                      <a:pt x="739" y="2315"/>
                    </a:lnTo>
                    <a:cubicBezTo>
                      <a:pt x="587" y="2289"/>
                      <a:pt x="414" y="2268"/>
                      <a:pt x="325" y="2247"/>
                    </a:cubicBezTo>
                    <a:cubicBezTo>
                      <a:pt x="283" y="2247"/>
                      <a:pt x="242" y="2226"/>
                      <a:pt x="215" y="2206"/>
                    </a:cubicBezTo>
                    <a:lnTo>
                      <a:pt x="215" y="2158"/>
                    </a:lnTo>
                    <a:cubicBezTo>
                      <a:pt x="215" y="2137"/>
                      <a:pt x="262" y="2075"/>
                      <a:pt x="372" y="2027"/>
                    </a:cubicBezTo>
                    <a:cubicBezTo>
                      <a:pt x="431" y="2013"/>
                      <a:pt x="489" y="2008"/>
                      <a:pt x="544" y="2008"/>
                    </a:cubicBezTo>
                    <a:cubicBezTo>
                      <a:pt x="738" y="2008"/>
                      <a:pt x="896" y="2075"/>
                      <a:pt x="896" y="2075"/>
                    </a:cubicBezTo>
                    <a:lnTo>
                      <a:pt x="959" y="1986"/>
                    </a:lnTo>
                    <a:cubicBezTo>
                      <a:pt x="959" y="1986"/>
                      <a:pt x="870" y="1897"/>
                      <a:pt x="786" y="1766"/>
                    </a:cubicBezTo>
                    <a:cubicBezTo>
                      <a:pt x="697" y="1635"/>
                      <a:pt x="634" y="1462"/>
                      <a:pt x="634" y="1373"/>
                    </a:cubicBezTo>
                    <a:cubicBezTo>
                      <a:pt x="655" y="1310"/>
                      <a:pt x="676" y="1289"/>
                      <a:pt x="697" y="1268"/>
                    </a:cubicBezTo>
                    <a:cubicBezTo>
                      <a:pt x="697" y="1249"/>
                      <a:pt x="708" y="1233"/>
                      <a:pt x="722" y="1233"/>
                    </a:cubicBezTo>
                    <a:cubicBezTo>
                      <a:pt x="727" y="1233"/>
                      <a:pt x="733" y="1236"/>
                      <a:pt x="739" y="1242"/>
                    </a:cubicBezTo>
                    <a:cubicBezTo>
                      <a:pt x="739" y="1242"/>
                      <a:pt x="765" y="1242"/>
                      <a:pt x="807" y="1268"/>
                    </a:cubicBezTo>
                    <a:cubicBezTo>
                      <a:pt x="828" y="1310"/>
                      <a:pt x="870" y="1352"/>
                      <a:pt x="896" y="1420"/>
                    </a:cubicBezTo>
                    <a:cubicBezTo>
                      <a:pt x="1027" y="1724"/>
                      <a:pt x="1221" y="2247"/>
                      <a:pt x="1221" y="2247"/>
                    </a:cubicBezTo>
                    <a:lnTo>
                      <a:pt x="1331" y="2226"/>
                    </a:lnTo>
                    <a:cubicBezTo>
                      <a:pt x="1331" y="2226"/>
                      <a:pt x="1310" y="2096"/>
                      <a:pt x="1310" y="1944"/>
                    </a:cubicBezTo>
                    <a:cubicBezTo>
                      <a:pt x="1310" y="1792"/>
                      <a:pt x="1310" y="1614"/>
                      <a:pt x="1331" y="1530"/>
                    </a:cubicBezTo>
                    <a:cubicBezTo>
                      <a:pt x="1352" y="1331"/>
                      <a:pt x="1441" y="1137"/>
                      <a:pt x="1682" y="896"/>
                    </a:cubicBezTo>
                    <a:cubicBezTo>
                      <a:pt x="1917" y="634"/>
                      <a:pt x="2488" y="132"/>
                      <a:pt x="3426" y="111"/>
                    </a:cubicBezTo>
                    <a:close/>
                    <a:moveTo>
                      <a:pt x="3426" y="1"/>
                    </a:moveTo>
                    <a:cubicBezTo>
                      <a:pt x="2441" y="22"/>
                      <a:pt x="1834" y="545"/>
                      <a:pt x="1593" y="807"/>
                    </a:cubicBezTo>
                    <a:cubicBezTo>
                      <a:pt x="1352" y="1069"/>
                      <a:pt x="1242" y="1289"/>
                      <a:pt x="1221" y="1504"/>
                    </a:cubicBezTo>
                    <a:cubicBezTo>
                      <a:pt x="1200" y="1593"/>
                      <a:pt x="1200" y="1766"/>
                      <a:pt x="1200" y="1897"/>
                    </a:cubicBezTo>
                    <a:cubicBezTo>
                      <a:pt x="1132" y="1724"/>
                      <a:pt x="1090" y="1572"/>
                      <a:pt x="1001" y="1373"/>
                    </a:cubicBezTo>
                    <a:cubicBezTo>
                      <a:pt x="959" y="1310"/>
                      <a:pt x="938" y="1242"/>
                      <a:pt x="896" y="1200"/>
                    </a:cubicBezTo>
                    <a:cubicBezTo>
                      <a:pt x="849" y="1158"/>
                      <a:pt x="786" y="1111"/>
                      <a:pt x="739" y="1111"/>
                    </a:cubicBezTo>
                    <a:cubicBezTo>
                      <a:pt x="676" y="1111"/>
                      <a:pt x="634" y="1137"/>
                      <a:pt x="608" y="1179"/>
                    </a:cubicBezTo>
                    <a:cubicBezTo>
                      <a:pt x="566" y="1221"/>
                      <a:pt x="545" y="1289"/>
                      <a:pt x="524" y="1352"/>
                    </a:cubicBezTo>
                    <a:cubicBezTo>
                      <a:pt x="503" y="1504"/>
                      <a:pt x="587" y="1682"/>
                      <a:pt x="676" y="1813"/>
                    </a:cubicBezTo>
                    <a:cubicBezTo>
                      <a:pt x="718" y="1876"/>
                      <a:pt x="739" y="1876"/>
                      <a:pt x="765" y="1923"/>
                    </a:cubicBezTo>
                    <a:cubicBezTo>
                      <a:pt x="703" y="1908"/>
                      <a:pt x="627" y="1895"/>
                      <a:pt x="544" y="1895"/>
                    </a:cubicBezTo>
                    <a:cubicBezTo>
                      <a:pt x="481" y="1895"/>
                      <a:pt x="414" y="1902"/>
                      <a:pt x="346" y="1923"/>
                    </a:cubicBezTo>
                    <a:cubicBezTo>
                      <a:pt x="194" y="1965"/>
                      <a:pt x="111" y="2054"/>
                      <a:pt x="84" y="2158"/>
                    </a:cubicBezTo>
                    <a:cubicBezTo>
                      <a:pt x="84" y="2206"/>
                      <a:pt x="111" y="2247"/>
                      <a:pt x="152" y="2289"/>
                    </a:cubicBezTo>
                    <a:cubicBezTo>
                      <a:pt x="173" y="2315"/>
                      <a:pt x="242" y="2357"/>
                      <a:pt x="283" y="2357"/>
                    </a:cubicBezTo>
                    <a:cubicBezTo>
                      <a:pt x="372" y="2378"/>
                      <a:pt x="503" y="2399"/>
                      <a:pt x="608" y="2399"/>
                    </a:cubicBezTo>
                    <a:cubicBezTo>
                      <a:pt x="435" y="2467"/>
                      <a:pt x="242" y="2551"/>
                      <a:pt x="132" y="2708"/>
                    </a:cubicBezTo>
                    <a:cubicBezTo>
                      <a:pt x="22" y="2881"/>
                      <a:pt x="1" y="3054"/>
                      <a:pt x="22" y="3253"/>
                    </a:cubicBezTo>
                    <a:cubicBezTo>
                      <a:pt x="43" y="3426"/>
                      <a:pt x="111" y="3646"/>
                      <a:pt x="173" y="3908"/>
                    </a:cubicBezTo>
                    <a:cubicBezTo>
                      <a:pt x="325" y="4452"/>
                      <a:pt x="697" y="5128"/>
                      <a:pt x="697" y="5128"/>
                    </a:cubicBezTo>
                    <a:lnTo>
                      <a:pt x="697" y="5149"/>
                    </a:lnTo>
                    <a:lnTo>
                      <a:pt x="718" y="5149"/>
                    </a:lnTo>
                    <a:cubicBezTo>
                      <a:pt x="718" y="5149"/>
                      <a:pt x="1048" y="5327"/>
                      <a:pt x="1441" y="5520"/>
                    </a:cubicBezTo>
                    <a:cubicBezTo>
                      <a:pt x="1813" y="5693"/>
                      <a:pt x="2268" y="5913"/>
                      <a:pt x="2530" y="5981"/>
                    </a:cubicBezTo>
                    <a:cubicBezTo>
                      <a:pt x="2686" y="6016"/>
                      <a:pt x="2856" y="6031"/>
                      <a:pt x="3031" y="6031"/>
                    </a:cubicBezTo>
                    <a:cubicBezTo>
                      <a:pt x="3175" y="6031"/>
                      <a:pt x="3322" y="6021"/>
                      <a:pt x="3467" y="6002"/>
                    </a:cubicBezTo>
                    <a:cubicBezTo>
                      <a:pt x="3776" y="5981"/>
                      <a:pt x="4080" y="5913"/>
                      <a:pt x="4253" y="5892"/>
                    </a:cubicBezTo>
                    <a:cubicBezTo>
                      <a:pt x="4431" y="5871"/>
                      <a:pt x="4824" y="5761"/>
                      <a:pt x="5169" y="5651"/>
                    </a:cubicBezTo>
                    <a:cubicBezTo>
                      <a:pt x="5520" y="5562"/>
                      <a:pt x="5824" y="5458"/>
                      <a:pt x="5824" y="5458"/>
                    </a:cubicBezTo>
                    <a:cubicBezTo>
                      <a:pt x="5829" y="5458"/>
                      <a:pt x="5843" y="5458"/>
                      <a:pt x="5866" y="5458"/>
                    </a:cubicBezTo>
                    <a:cubicBezTo>
                      <a:pt x="6050" y="5458"/>
                      <a:pt x="6780" y="5425"/>
                      <a:pt x="7285" y="4803"/>
                    </a:cubicBezTo>
                    <a:cubicBezTo>
                      <a:pt x="7594" y="4431"/>
                      <a:pt x="7678" y="4017"/>
                      <a:pt x="7657" y="3578"/>
                    </a:cubicBezTo>
                    <a:cubicBezTo>
                      <a:pt x="7615" y="3164"/>
                      <a:pt x="7463" y="2750"/>
                      <a:pt x="7222" y="2357"/>
                    </a:cubicBezTo>
                    <a:cubicBezTo>
                      <a:pt x="6981" y="1965"/>
                      <a:pt x="6285" y="1399"/>
                      <a:pt x="5520" y="896"/>
                    </a:cubicBezTo>
                    <a:cubicBezTo>
                      <a:pt x="5148" y="655"/>
                      <a:pt x="4735" y="414"/>
                      <a:pt x="4384" y="263"/>
                    </a:cubicBezTo>
                    <a:cubicBezTo>
                      <a:pt x="4012" y="111"/>
                      <a:pt x="3687" y="1"/>
                      <a:pt x="3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3"/>
              <p:cNvSpPr/>
              <p:nvPr/>
            </p:nvSpPr>
            <p:spPr>
              <a:xfrm>
                <a:off x="1171548" y="1711806"/>
                <a:ext cx="538530" cy="447909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5259" extrusionOk="0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4" y="1"/>
                      <a:pt x="2374" y="263"/>
                      <a:pt x="2133" y="807"/>
                    </a:cubicBezTo>
                    <a:cubicBezTo>
                      <a:pt x="1919" y="1331"/>
                      <a:pt x="1809" y="1897"/>
                      <a:pt x="1809" y="1897"/>
                    </a:cubicBezTo>
                    <a:lnTo>
                      <a:pt x="1395" y="1897"/>
                    </a:lnTo>
                    <a:cubicBezTo>
                      <a:pt x="1395" y="1897"/>
                      <a:pt x="1369" y="1855"/>
                      <a:pt x="1369" y="1677"/>
                    </a:cubicBezTo>
                    <a:cubicBezTo>
                      <a:pt x="1348" y="1525"/>
                      <a:pt x="1285" y="1284"/>
                      <a:pt x="1107" y="1069"/>
                    </a:cubicBezTo>
                    <a:cubicBezTo>
                      <a:pt x="1029" y="945"/>
                      <a:pt x="922" y="845"/>
                      <a:pt x="789" y="845"/>
                    </a:cubicBezTo>
                    <a:cubicBezTo>
                      <a:pt x="664" y="845"/>
                      <a:pt x="515" y="935"/>
                      <a:pt x="347" y="1179"/>
                    </a:cubicBezTo>
                    <a:cubicBezTo>
                      <a:pt x="1" y="1650"/>
                      <a:pt x="145" y="2510"/>
                      <a:pt x="1159" y="2510"/>
                    </a:cubicBezTo>
                    <a:cubicBezTo>
                      <a:pt x="1171" y="2510"/>
                      <a:pt x="1183" y="2510"/>
                      <a:pt x="1196" y="2509"/>
                    </a:cubicBezTo>
                    <a:lnTo>
                      <a:pt x="1196" y="2509"/>
                    </a:lnTo>
                    <a:cubicBezTo>
                      <a:pt x="1107" y="3619"/>
                      <a:pt x="1981" y="4819"/>
                      <a:pt x="3270" y="5170"/>
                    </a:cubicBezTo>
                    <a:cubicBezTo>
                      <a:pt x="3495" y="5231"/>
                      <a:pt x="3708" y="5258"/>
                      <a:pt x="3908" y="5258"/>
                    </a:cubicBezTo>
                    <a:cubicBezTo>
                      <a:pt x="4850" y="5258"/>
                      <a:pt x="5487" y="4652"/>
                      <a:pt x="5647" y="4164"/>
                    </a:cubicBezTo>
                    <a:cubicBezTo>
                      <a:pt x="5820" y="3578"/>
                      <a:pt x="5715" y="3075"/>
                      <a:pt x="5867" y="2462"/>
                    </a:cubicBezTo>
                    <a:cubicBezTo>
                      <a:pt x="6019" y="1834"/>
                      <a:pt x="6323" y="1111"/>
                      <a:pt x="6323" y="1111"/>
                    </a:cubicBezTo>
                    <a:cubicBezTo>
                      <a:pt x="6302" y="891"/>
                      <a:pt x="5888" y="545"/>
                      <a:pt x="5888" y="545"/>
                    </a:cubicBezTo>
                    <a:cubicBezTo>
                      <a:pt x="5888" y="545"/>
                      <a:pt x="5799" y="807"/>
                      <a:pt x="5689" y="1001"/>
                    </a:cubicBezTo>
                    <a:cubicBezTo>
                      <a:pt x="5638" y="1098"/>
                      <a:pt x="5569" y="1158"/>
                      <a:pt x="5410" y="1158"/>
                    </a:cubicBezTo>
                    <a:cubicBezTo>
                      <a:pt x="5244" y="1158"/>
                      <a:pt x="4981" y="1093"/>
                      <a:pt x="4537" y="938"/>
                    </a:cubicBezTo>
                    <a:cubicBezTo>
                      <a:pt x="3641" y="655"/>
                      <a:pt x="2987" y="85"/>
                      <a:pt x="2987" y="85"/>
                    </a:cubicBezTo>
                    <a:cubicBezTo>
                      <a:pt x="2987" y="85"/>
                      <a:pt x="2966" y="132"/>
                      <a:pt x="2898" y="305"/>
                    </a:cubicBezTo>
                    <a:cubicBezTo>
                      <a:pt x="2852" y="432"/>
                      <a:pt x="2780" y="548"/>
                      <a:pt x="2701" y="548"/>
                    </a:cubicBezTo>
                    <a:cubicBezTo>
                      <a:pt x="2673" y="548"/>
                      <a:pt x="2644" y="533"/>
                      <a:pt x="2615" y="498"/>
                    </a:cubicBezTo>
                    <a:cubicBezTo>
                      <a:pt x="2505" y="346"/>
                      <a:pt x="2704" y="1"/>
                      <a:pt x="270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3"/>
              <p:cNvSpPr/>
              <p:nvPr/>
            </p:nvSpPr>
            <p:spPr>
              <a:xfrm>
                <a:off x="1174784" y="1707803"/>
                <a:ext cx="539296" cy="455574"/>
              </a:xfrm>
              <a:custGeom>
                <a:avLst/>
                <a:gdLst/>
                <a:ahLst/>
                <a:cxnLst/>
                <a:rect l="l" t="t" r="r" b="b"/>
                <a:pathLst>
                  <a:path w="6332" h="5349" extrusionOk="0">
                    <a:moveTo>
                      <a:pt x="2970" y="221"/>
                    </a:moveTo>
                    <a:cubicBezTo>
                      <a:pt x="3059" y="283"/>
                      <a:pt x="3624" y="765"/>
                      <a:pt x="4473" y="1048"/>
                    </a:cubicBezTo>
                    <a:cubicBezTo>
                      <a:pt x="4913" y="1200"/>
                      <a:pt x="5175" y="1268"/>
                      <a:pt x="5368" y="1268"/>
                    </a:cubicBezTo>
                    <a:cubicBezTo>
                      <a:pt x="5457" y="1268"/>
                      <a:pt x="5520" y="1247"/>
                      <a:pt x="5588" y="1200"/>
                    </a:cubicBezTo>
                    <a:cubicBezTo>
                      <a:pt x="5630" y="1179"/>
                      <a:pt x="5677" y="1137"/>
                      <a:pt x="5698" y="1069"/>
                    </a:cubicBezTo>
                    <a:cubicBezTo>
                      <a:pt x="5808" y="917"/>
                      <a:pt x="5850" y="765"/>
                      <a:pt x="5871" y="702"/>
                    </a:cubicBezTo>
                    <a:cubicBezTo>
                      <a:pt x="5913" y="723"/>
                      <a:pt x="5939" y="744"/>
                      <a:pt x="6023" y="833"/>
                    </a:cubicBezTo>
                    <a:cubicBezTo>
                      <a:pt x="6112" y="938"/>
                      <a:pt x="6222" y="1095"/>
                      <a:pt x="6222" y="1158"/>
                    </a:cubicBezTo>
                    <a:cubicBezTo>
                      <a:pt x="6201" y="1179"/>
                      <a:pt x="5913" y="1881"/>
                      <a:pt x="5761" y="2488"/>
                    </a:cubicBezTo>
                    <a:cubicBezTo>
                      <a:pt x="5630" y="3122"/>
                      <a:pt x="5740" y="3604"/>
                      <a:pt x="5546" y="4190"/>
                    </a:cubicBezTo>
                    <a:cubicBezTo>
                      <a:pt x="5400" y="4660"/>
                      <a:pt x="4786" y="5242"/>
                      <a:pt x="3879" y="5242"/>
                    </a:cubicBezTo>
                    <a:cubicBezTo>
                      <a:pt x="3683" y="5242"/>
                      <a:pt x="3474" y="5215"/>
                      <a:pt x="3253" y="5154"/>
                    </a:cubicBezTo>
                    <a:cubicBezTo>
                      <a:pt x="1985" y="4824"/>
                      <a:pt x="1137" y="3646"/>
                      <a:pt x="1200" y="2556"/>
                    </a:cubicBezTo>
                    <a:lnTo>
                      <a:pt x="1200" y="2488"/>
                    </a:lnTo>
                    <a:lnTo>
                      <a:pt x="1158" y="2509"/>
                    </a:lnTo>
                    <a:cubicBezTo>
                      <a:pt x="634" y="2509"/>
                      <a:pt x="372" y="2315"/>
                      <a:pt x="241" y="2054"/>
                    </a:cubicBezTo>
                    <a:cubicBezTo>
                      <a:pt x="131" y="1792"/>
                      <a:pt x="179" y="1488"/>
                      <a:pt x="351" y="1247"/>
                    </a:cubicBezTo>
                    <a:cubicBezTo>
                      <a:pt x="486" y="1052"/>
                      <a:pt x="621" y="960"/>
                      <a:pt x="726" y="960"/>
                    </a:cubicBezTo>
                    <a:cubicBezTo>
                      <a:pt x="740" y="960"/>
                      <a:pt x="753" y="961"/>
                      <a:pt x="765" y="964"/>
                    </a:cubicBezTo>
                    <a:cubicBezTo>
                      <a:pt x="854" y="964"/>
                      <a:pt x="964" y="1027"/>
                      <a:pt x="1027" y="1137"/>
                    </a:cubicBezTo>
                    <a:cubicBezTo>
                      <a:pt x="1200" y="1357"/>
                      <a:pt x="1268" y="1572"/>
                      <a:pt x="1268" y="1724"/>
                    </a:cubicBezTo>
                    <a:cubicBezTo>
                      <a:pt x="1289" y="1902"/>
                      <a:pt x="1289" y="1964"/>
                      <a:pt x="1289" y="1964"/>
                    </a:cubicBezTo>
                    <a:lnTo>
                      <a:pt x="1310" y="2012"/>
                    </a:lnTo>
                    <a:lnTo>
                      <a:pt x="1812" y="2012"/>
                    </a:lnTo>
                    <a:lnTo>
                      <a:pt x="1812" y="1964"/>
                    </a:lnTo>
                    <a:cubicBezTo>
                      <a:pt x="1812" y="1964"/>
                      <a:pt x="1922" y="1399"/>
                      <a:pt x="2163" y="875"/>
                    </a:cubicBezTo>
                    <a:cubicBezTo>
                      <a:pt x="2271" y="639"/>
                      <a:pt x="2399" y="449"/>
                      <a:pt x="2502" y="318"/>
                    </a:cubicBezTo>
                    <a:lnTo>
                      <a:pt x="2502" y="318"/>
                    </a:lnTo>
                    <a:cubicBezTo>
                      <a:pt x="2488" y="340"/>
                      <a:pt x="2488" y="375"/>
                      <a:pt x="2488" y="393"/>
                    </a:cubicBezTo>
                    <a:cubicBezTo>
                      <a:pt x="2467" y="462"/>
                      <a:pt x="2488" y="524"/>
                      <a:pt x="2535" y="592"/>
                    </a:cubicBezTo>
                    <a:cubicBezTo>
                      <a:pt x="2556" y="634"/>
                      <a:pt x="2598" y="655"/>
                      <a:pt x="2640" y="655"/>
                    </a:cubicBezTo>
                    <a:cubicBezTo>
                      <a:pt x="2687" y="655"/>
                      <a:pt x="2729" y="634"/>
                      <a:pt x="2771" y="613"/>
                    </a:cubicBezTo>
                    <a:cubicBezTo>
                      <a:pt x="2839" y="571"/>
                      <a:pt x="2881" y="482"/>
                      <a:pt x="2902" y="372"/>
                    </a:cubicBezTo>
                    <a:cubicBezTo>
                      <a:pt x="2949" y="263"/>
                      <a:pt x="2970" y="242"/>
                      <a:pt x="2970" y="221"/>
                    </a:cubicBezTo>
                    <a:close/>
                    <a:moveTo>
                      <a:pt x="2640" y="1"/>
                    </a:moveTo>
                    <a:cubicBezTo>
                      <a:pt x="2640" y="1"/>
                      <a:pt x="2294" y="283"/>
                      <a:pt x="2053" y="833"/>
                    </a:cubicBezTo>
                    <a:cubicBezTo>
                      <a:pt x="1833" y="1357"/>
                      <a:pt x="1723" y="1855"/>
                      <a:pt x="1723" y="1902"/>
                    </a:cubicBezTo>
                    <a:lnTo>
                      <a:pt x="1399" y="1902"/>
                    </a:lnTo>
                    <a:cubicBezTo>
                      <a:pt x="1399" y="1881"/>
                      <a:pt x="1399" y="1855"/>
                      <a:pt x="1378" y="1724"/>
                    </a:cubicBezTo>
                    <a:cubicBezTo>
                      <a:pt x="1378" y="1551"/>
                      <a:pt x="1289" y="1310"/>
                      <a:pt x="1116" y="1069"/>
                    </a:cubicBezTo>
                    <a:cubicBezTo>
                      <a:pt x="1027" y="964"/>
                      <a:pt x="917" y="854"/>
                      <a:pt x="765" y="833"/>
                    </a:cubicBezTo>
                    <a:cubicBezTo>
                      <a:pt x="613" y="833"/>
                      <a:pt x="440" y="938"/>
                      <a:pt x="241" y="1179"/>
                    </a:cubicBezTo>
                    <a:cubicBezTo>
                      <a:pt x="69" y="1441"/>
                      <a:pt x="0" y="1813"/>
                      <a:pt x="152" y="2095"/>
                    </a:cubicBezTo>
                    <a:cubicBezTo>
                      <a:pt x="283" y="2378"/>
                      <a:pt x="592" y="2598"/>
                      <a:pt x="1095" y="2598"/>
                    </a:cubicBezTo>
                    <a:cubicBezTo>
                      <a:pt x="1048" y="3735"/>
                      <a:pt x="1922" y="4934"/>
                      <a:pt x="3211" y="5259"/>
                    </a:cubicBezTo>
                    <a:cubicBezTo>
                      <a:pt x="3443" y="5321"/>
                      <a:pt x="3664" y="5349"/>
                      <a:pt x="3871" y="5349"/>
                    </a:cubicBezTo>
                    <a:cubicBezTo>
                      <a:pt x="4830" y="5349"/>
                      <a:pt x="5492" y="4754"/>
                      <a:pt x="5651" y="4237"/>
                    </a:cubicBezTo>
                    <a:cubicBezTo>
                      <a:pt x="5850" y="3625"/>
                      <a:pt x="5740" y="3122"/>
                      <a:pt x="5892" y="2509"/>
                    </a:cubicBezTo>
                    <a:cubicBezTo>
                      <a:pt x="6023" y="1902"/>
                      <a:pt x="6332" y="1179"/>
                      <a:pt x="6332" y="1179"/>
                    </a:cubicBezTo>
                    <a:lnTo>
                      <a:pt x="6332" y="1158"/>
                    </a:lnTo>
                    <a:cubicBezTo>
                      <a:pt x="6332" y="1027"/>
                      <a:pt x="6201" y="875"/>
                      <a:pt x="6112" y="765"/>
                    </a:cubicBezTo>
                    <a:cubicBezTo>
                      <a:pt x="6002" y="634"/>
                      <a:pt x="5892" y="545"/>
                      <a:pt x="5892" y="545"/>
                    </a:cubicBezTo>
                    <a:lnTo>
                      <a:pt x="5829" y="503"/>
                    </a:lnTo>
                    <a:lnTo>
                      <a:pt x="5808" y="571"/>
                    </a:lnTo>
                    <a:cubicBezTo>
                      <a:pt x="5808" y="571"/>
                      <a:pt x="5719" y="833"/>
                      <a:pt x="5609" y="1027"/>
                    </a:cubicBezTo>
                    <a:cubicBezTo>
                      <a:pt x="5588" y="1069"/>
                      <a:pt x="5567" y="1095"/>
                      <a:pt x="5520" y="1116"/>
                    </a:cubicBezTo>
                    <a:cubicBezTo>
                      <a:pt x="5499" y="1137"/>
                      <a:pt x="5436" y="1158"/>
                      <a:pt x="5368" y="1158"/>
                    </a:cubicBezTo>
                    <a:cubicBezTo>
                      <a:pt x="5216" y="1137"/>
                      <a:pt x="4955" y="1095"/>
                      <a:pt x="4499" y="938"/>
                    </a:cubicBezTo>
                    <a:cubicBezTo>
                      <a:pt x="3624" y="634"/>
                      <a:pt x="2991" y="90"/>
                      <a:pt x="2991" y="90"/>
                    </a:cubicBezTo>
                    <a:lnTo>
                      <a:pt x="2949" y="48"/>
                    </a:lnTo>
                    <a:lnTo>
                      <a:pt x="2902" y="111"/>
                    </a:lnTo>
                    <a:cubicBezTo>
                      <a:pt x="2902" y="111"/>
                      <a:pt x="2860" y="153"/>
                      <a:pt x="2797" y="331"/>
                    </a:cubicBezTo>
                    <a:cubicBezTo>
                      <a:pt x="2771" y="414"/>
                      <a:pt x="2729" y="503"/>
                      <a:pt x="2687" y="524"/>
                    </a:cubicBezTo>
                    <a:lnTo>
                      <a:pt x="2666" y="545"/>
                    </a:lnTo>
                    <a:cubicBezTo>
                      <a:pt x="2640" y="545"/>
                      <a:pt x="2640" y="545"/>
                      <a:pt x="2619" y="503"/>
                    </a:cubicBezTo>
                    <a:cubicBezTo>
                      <a:pt x="2598" y="503"/>
                      <a:pt x="2598" y="462"/>
                      <a:pt x="2598" y="414"/>
                    </a:cubicBezTo>
                    <a:cubicBezTo>
                      <a:pt x="2598" y="372"/>
                      <a:pt x="2619" y="310"/>
                      <a:pt x="2640" y="263"/>
                    </a:cubicBezTo>
                    <a:cubicBezTo>
                      <a:pt x="2666" y="153"/>
                      <a:pt x="2729" y="69"/>
                      <a:pt x="2729" y="69"/>
                    </a:cubicBezTo>
                    <a:lnTo>
                      <a:pt x="264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3"/>
              <p:cNvSpPr/>
              <p:nvPr/>
            </p:nvSpPr>
            <p:spPr>
              <a:xfrm>
                <a:off x="1223415" y="1838026"/>
                <a:ext cx="48206" cy="48291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67" extrusionOk="0">
                    <a:moveTo>
                      <a:pt x="283" y="111"/>
                    </a:moveTo>
                    <a:cubicBezTo>
                      <a:pt x="367" y="111"/>
                      <a:pt x="456" y="174"/>
                      <a:pt x="456" y="284"/>
                    </a:cubicBezTo>
                    <a:cubicBezTo>
                      <a:pt x="456" y="373"/>
                      <a:pt x="367" y="456"/>
                      <a:pt x="283" y="456"/>
                    </a:cubicBezTo>
                    <a:cubicBezTo>
                      <a:pt x="173" y="456"/>
                      <a:pt x="105" y="373"/>
                      <a:pt x="105" y="284"/>
                    </a:cubicBezTo>
                    <a:cubicBezTo>
                      <a:pt x="105" y="174"/>
                      <a:pt x="173" y="111"/>
                      <a:pt x="283" y="111"/>
                    </a:cubicBezTo>
                    <a:close/>
                    <a:moveTo>
                      <a:pt x="283" y="1"/>
                    </a:moveTo>
                    <a:cubicBezTo>
                      <a:pt x="131" y="1"/>
                      <a:pt x="0" y="132"/>
                      <a:pt x="0" y="284"/>
                    </a:cubicBezTo>
                    <a:cubicBezTo>
                      <a:pt x="0" y="435"/>
                      <a:pt x="131" y="566"/>
                      <a:pt x="283" y="566"/>
                    </a:cubicBezTo>
                    <a:cubicBezTo>
                      <a:pt x="435" y="566"/>
                      <a:pt x="566" y="435"/>
                      <a:pt x="566" y="284"/>
                    </a:cubicBezTo>
                    <a:cubicBezTo>
                      <a:pt x="566" y="132"/>
                      <a:pt x="435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3"/>
              <p:cNvSpPr/>
              <p:nvPr/>
            </p:nvSpPr>
            <p:spPr>
              <a:xfrm>
                <a:off x="1453542" y="1904713"/>
                <a:ext cx="26403" cy="4335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09" extrusionOk="0">
                    <a:moveTo>
                      <a:pt x="157" y="1"/>
                    </a:moveTo>
                    <a:cubicBezTo>
                      <a:pt x="79" y="1"/>
                      <a:pt x="20" y="105"/>
                      <a:pt x="1" y="244"/>
                    </a:cubicBezTo>
                    <a:cubicBezTo>
                      <a:pt x="1" y="396"/>
                      <a:pt x="48" y="506"/>
                      <a:pt x="131" y="506"/>
                    </a:cubicBezTo>
                    <a:cubicBezTo>
                      <a:pt x="139" y="508"/>
                      <a:pt x="146" y="509"/>
                      <a:pt x="153" y="509"/>
                    </a:cubicBezTo>
                    <a:cubicBezTo>
                      <a:pt x="231" y="509"/>
                      <a:pt x="285" y="405"/>
                      <a:pt x="310" y="265"/>
                    </a:cubicBezTo>
                    <a:cubicBezTo>
                      <a:pt x="310" y="134"/>
                      <a:pt x="262" y="3"/>
                      <a:pt x="179" y="3"/>
                    </a:cubicBezTo>
                    <a:cubicBezTo>
                      <a:pt x="171" y="2"/>
                      <a:pt x="164" y="1"/>
                      <a:pt x="1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3"/>
              <p:cNvSpPr/>
              <p:nvPr/>
            </p:nvSpPr>
            <p:spPr>
              <a:xfrm>
                <a:off x="1626605" y="1919702"/>
                <a:ext cx="27765" cy="44629"/>
              </a:xfrm>
              <a:custGeom>
                <a:avLst/>
                <a:gdLst/>
                <a:ahLst/>
                <a:cxnLst/>
                <a:rect l="l" t="t" r="r" b="b"/>
                <a:pathLst>
                  <a:path w="326" h="524" extrusionOk="0">
                    <a:moveTo>
                      <a:pt x="194" y="0"/>
                    </a:moveTo>
                    <a:cubicBezTo>
                      <a:pt x="110" y="0"/>
                      <a:pt x="21" y="110"/>
                      <a:pt x="21" y="262"/>
                    </a:cubicBezTo>
                    <a:cubicBezTo>
                      <a:pt x="0" y="393"/>
                      <a:pt x="63" y="524"/>
                      <a:pt x="131" y="524"/>
                    </a:cubicBezTo>
                    <a:cubicBezTo>
                      <a:pt x="215" y="524"/>
                      <a:pt x="304" y="414"/>
                      <a:pt x="304" y="283"/>
                    </a:cubicBezTo>
                    <a:cubicBezTo>
                      <a:pt x="325" y="131"/>
                      <a:pt x="262" y="21"/>
                      <a:pt x="19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3"/>
              <p:cNvSpPr/>
              <p:nvPr/>
            </p:nvSpPr>
            <p:spPr>
              <a:xfrm>
                <a:off x="1587342" y="1930093"/>
                <a:ext cx="31768" cy="6839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803" extrusionOk="0">
                    <a:moveTo>
                      <a:pt x="112" y="1"/>
                    </a:moveTo>
                    <a:cubicBezTo>
                      <a:pt x="91" y="1"/>
                      <a:pt x="69" y="22"/>
                      <a:pt x="69" y="56"/>
                    </a:cubicBezTo>
                    <a:cubicBezTo>
                      <a:pt x="48" y="98"/>
                      <a:pt x="69" y="161"/>
                      <a:pt x="90" y="208"/>
                    </a:cubicBezTo>
                    <a:cubicBezTo>
                      <a:pt x="111" y="250"/>
                      <a:pt x="132" y="271"/>
                      <a:pt x="152" y="292"/>
                    </a:cubicBezTo>
                    <a:cubicBezTo>
                      <a:pt x="221" y="360"/>
                      <a:pt x="262" y="381"/>
                      <a:pt x="262" y="470"/>
                    </a:cubicBezTo>
                    <a:cubicBezTo>
                      <a:pt x="241" y="580"/>
                      <a:pt x="221" y="622"/>
                      <a:pt x="179" y="643"/>
                    </a:cubicBezTo>
                    <a:cubicBezTo>
                      <a:pt x="152" y="685"/>
                      <a:pt x="111" y="685"/>
                      <a:pt x="69" y="685"/>
                    </a:cubicBezTo>
                    <a:cubicBezTo>
                      <a:pt x="48" y="685"/>
                      <a:pt x="1" y="711"/>
                      <a:pt x="1" y="753"/>
                    </a:cubicBezTo>
                    <a:cubicBezTo>
                      <a:pt x="1" y="774"/>
                      <a:pt x="48" y="795"/>
                      <a:pt x="69" y="795"/>
                    </a:cubicBezTo>
                    <a:cubicBezTo>
                      <a:pt x="84" y="800"/>
                      <a:pt x="100" y="803"/>
                      <a:pt x="117" y="803"/>
                    </a:cubicBezTo>
                    <a:cubicBezTo>
                      <a:pt x="165" y="803"/>
                      <a:pt x="215" y="779"/>
                      <a:pt x="262" y="732"/>
                    </a:cubicBezTo>
                    <a:cubicBezTo>
                      <a:pt x="331" y="685"/>
                      <a:pt x="372" y="601"/>
                      <a:pt x="372" y="491"/>
                    </a:cubicBezTo>
                    <a:cubicBezTo>
                      <a:pt x="372" y="360"/>
                      <a:pt x="310" y="271"/>
                      <a:pt x="241" y="229"/>
                    </a:cubicBezTo>
                    <a:cubicBezTo>
                      <a:pt x="221" y="187"/>
                      <a:pt x="200" y="161"/>
                      <a:pt x="200" y="140"/>
                    </a:cubicBezTo>
                    <a:cubicBezTo>
                      <a:pt x="179" y="119"/>
                      <a:pt x="179" y="98"/>
                      <a:pt x="179" y="77"/>
                    </a:cubicBezTo>
                    <a:cubicBezTo>
                      <a:pt x="179" y="30"/>
                      <a:pt x="152" y="9"/>
                      <a:pt x="132" y="9"/>
                    </a:cubicBezTo>
                    <a:cubicBezTo>
                      <a:pt x="126" y="4"/>
                      <a:pt x="119" y="1"/>
                      <a:pt x="11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3"/>
              <p:cNvSpPr/>
              <p:nvPr/>
            </p:nvSpPr>
            <p:spPr>
              <a:xfrm>
                <a:off x="1473556" y="1989370"/>
                <a:ext cx="129033" cy="9947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168" extrusionOk="0">
                    <a:moveTo>
                      <a:pt x="475" y="0"/>
                    </a:moveTo>
                    <a:cubicBezTo>
                      <a:pt x="264" y="0"/>
                      <a:pt x="0" y="304"/>
                      <a:pt x="116" y="732"/>
                    </a:cubicBezTo>
                    <a:cubicBezTo>
                      <a:pt x="214" y="1027"/>
                      <a:pt x="525" y="1168"/>
                      <a:pt x="811" y="1168"/>
                    </a:cubicBezTo>
                    <a:cubicBezTo>
                      <a:pt x="972" y="1168"/>
                      <a:pt x="1125" y="1123"/>
                      <a:pt x="1227" y="1036"/>
                    </a:cubicBezTo>
                    <a:cubicBezTo>
                      <a:pt x="1515" y="800"/>
                      <a:pt x="1488" y="559"/>
                      <a:pt x="1405" y="470"/>
                    </a:cubicBezTo>
                    <a:cubicBezTo>
                      <a:pt x="1316" y="360"/>
                      <a:pt x="1143" y="340"/>
                      <a:pt x="1075" y="277"/>
                    </a:cubicBezTo>
                    <a:cubicBezTo>
                      <a:pt x="703" y="120"/>
                      <a:pt x="750" y="78"/>
                      <a:pt x="551" y="15"/>
                    </a:cubicBezTo>
                    <a:cubicBezTo>
                      <a:pt x="527" y="5"/>
                      <a:pt x="502" y="0"/>
                      <a:pt x="4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3"/>
              <p:cNvSpPr/>
              <p:nvPr/>
            </p:nvSpPr>
            <p:spPr>
              <a:xfrm>
                <a:off x="1472279" y="1983749"/>
                <a:ext cx="135676" cy="1103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296" extrusionOk="0">
                    <a:moveTo>
                      <a:pt x="500" y="118"/>
                    </a:moveTo>
                    <a:cubicBezTo>
                      <a:pt x="515" y="118"/>
                      <a:pt x="530" y="119"/>
                      <a:pt x="545" y="123"/>
                    </a:cubicBezTo>
                    <a:cubicBezTo>
                      <a:pt x="634" y="165"/>
                      <a:pt x="676" y="186"/>
                      <a:pt x="744" y="233"/>
                    </a:cubicBezTo>
                    <a:cubicBezTo>
                      <a:pt x="786" y="254"/>
                      <a:pt x="875" y="317"/>
                      <a:pt x="1069" y="406"/>
                    </a:cubicBezTo>
                    <a:lnTo>
                      <a:pt x="1048" y="385"/>
                    </a:lnTo>
                    <a:lnTo>
                      <a:pt x="1048" y="385"/>
                    </a:lnTo>
                    <a:cubicBezTo>
                      <a:pt x="1111" y="426"/>
                      <a:pt x="1179" y="447"/>
                      <a:pt x="1221" y="474"/>
                    </a:cubicBezTo>
                    <a:cubicBezTo>
                      <a:pt x="1289" y="495"/>
                      <a:pt x="1352" y="536"/>
                      <a:pt x="1373" y="557"/>
                    </a:cubicBezTo>
                    <a:cubicBezTo>
                      <a:pt x="1441" y="625"/>
                      <a:pt x="1483" y="840"/>
                      <a:pt x="1200" y="1060"/>
                    </a:cubicBezTo>
                    <a:cubicBezTo>
                      <a:pt x="1118" y="1142"/>
                      <a:pt x="964" y="1186"/>
                      <a:pt x="810" y="1186"/>
                    </a:cubicBezTo>
                    <a:cubicBezTo>
                      <a:pt x="757" y="1186"/>
                      <a:pt x="705" y="1181"/>
                      <a:pt x="655" y="1170"/>
                    </a:cubicBezTo>
                    <a:cubicBezTo>
                      <a:pt x="435" y="1102"/>
                      <a:pt x="262" y="997"/>
                      <a:pt x="194" y="777"/>
                    </a:cubicBezTo>
                    <a:cubicBezTo>
                      <a:pt x="131" y="557"/>
                      <a:pt x="173" y="385"/>
                      <a:pt x="262" y="254"/>
                    </a:cubicBezTo>
                    <a:cubicBezTo>
                      <a:pt x="337" y="162"/>
                      <a:pt x="422" y="118"/>
                      <a:pt x="500" y="118"/>
                    </a:cubicBezTo>
                    <a:close/>
                    <a:moveTo>
                      <a:pt x="484" y="0"/>
                    </a:moveTo>
                    <a:cubicBezTo>
                      <a:pt x="375" y="0"/>
                      <a:pt x="261" y="65"/>
                      <a:pt x="173" y="186"/>
                    </a:cubicBezTo>
                    <a:cubicBezTo>
                      <a:pt x="63" y="343"/>
                      <a:pt x="0" y="557"/>
                      <a:pt x="90" y="798"/>
                    </a:cubicBezTo>
                    <a:cubicBezTo>
                      <a:pt x="152" y="1060"/>
                      <a:pt x="393" y="1212"/>
                      <a:pt x="634" y="1280"/>
                    </a:cubicBezTo>
                    <a:cubicBezTo>
                      <a:pt x="687" y="1291"/>
                      <a:pt x="744" y="1296"/>
                      <a:pt x="801" y="1296"/>
                    </a:cubicBezTo>
                    <a:cubicBezTo>
                      <a:pt x="974" y="1296"/>
                      <a:pt x="1155" y="1248"/>
                      <a:pt x="1289" y="1149"/>
                    </a:cubicBezTo>
                    <a:cubicBezTo>
                      <a:pt x="1592" y="908"/>
                      <a:pt x="1572" y="625"/>
                      <a:pt x="1462" y="495"/>
                    </a:cubicBezTo>
                    <a:cubicBezTo>
                      <a:pt x="1420" y="426"/>
                      <a:pt x="1352" y="406"/>
                      <a:pt x="1268" y="364"/>
                    </a:cubicBezTo>
                    <a:cubicBezTo>
                      <a:pt x="1200" y="343"/>
                      <a:pt x="1137" y="317"/>
                      <a:pt x="1111" y="296"/>
                    </a:cubicBezTo>
                    <a:cubicBezTo>
                      <a:pt x="938" y="212"/>
                      <a:pt x="849" y="165"/>
                      <a:pt x="807" y="123"/>
                    </a:cubicBezTo>
                    <a:cubicBezTo>
                      <a:pt x="744" y="102"/>
                      <a:pt x="697" y="55"/>
                      <a:pt x="566" y="13"/>
                    </a:cubicBezTo>
                    <a:cubicBezTo>
                      <a:pt x="539" y="4"/>
                      <a:pt x="512" y="0"/>
                      <a:pt x="4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3"/>
              <p:cNvSpPr/>
              <p:nvPr/>
            </p:nvSpPr>
            <p:spPr>
              <a:xfrm>
                <a:off x="1496382" y="1988348"/>
                <a:ext cx="91047" cy="51187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601" extrusionOk="0">
                    <a:moveTo>
                      <a:pt x="220" y="1"/>
                    </a:moveTo>
                    <a:cubicBezTo>
                      <a:pt x="131" y="1"/>
                      <a:pt x="68" y="48"/>
                      <a:pt x="0" y="90"/>
                    </a:cubicBezTo>
                    <a:cubicBezTo>
                      <a:pt x="110" y="200"/>
                      <a:pt x="351" y="372"/>
                      <a:pt x="566" y="524"/>
                    </a:cubicBezTo>
                    <a:cubicBezTo>
                      <a:pt x="662" y="580"/>
                      <a:pt x="743" y="601"/>
                      <a:pt x="809" y="601"/>
                    </a:cubicBezTo>
                    <a:cubicBezTo>
                      <a:pt x="957" y="601"/>
                      <a:pt x="1033" y="498"/>
                      <a:pt x="1048" y="441"/>
                    </a:cubicBezTo>
                    <a:cubicBezTo>
                      <a:pt x="1069" y="441"/>
                      <a:pt x="1069" y="420"/>
                      <a:pt x="1069" y="420"/>
                    </a:cubicBezTo>
                    <a:cubicBezTo>
                      <a:pt x="985" y="352"/>
                      <a:pt x="875" y="331"/>
                      <a:pt x="807" y="289"/>
                    </a:cubicBezTo>
                    <a:cubicBezTo>
                      <a:pt x="435" y="132"/>
                      <a:pt x="482" y="90"/>
                      <a:pt x="283" y="27"/>
                    </a:cubicBezTo>
                    <a:cubicBezTo>
                      <a:pt x="262" y="1"/>
                      <a:pt x="241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3"/>
              <p:cNvSpPr/>
              <p:nvPr/>
            </p:nvSpPr>
            <p:spPr>
              <a:xfrm>
                <a:off x="1488802" y="1982983"/>
                <a:ext cx="104418" cy="61408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721" extrusionOk="0">
                    <a:moveTo>
                      <a:pt x="351" y="132"/>
                    </a:moveTo>
                    <a:cubicBezTo>
                      <a:pt x="440" y="174"/>
                      <a:pt x="482" y="195"/>
                      <a:pt x="550" y="242"/>
                    </a:cubicBezTo>
                    <a:cubicBezTo>
                      <a:pt x="592" y="263"/>
                      <a:pt x="681" y="326"/>
                      <a:pt x="854" y="394"/>
                    </a:cubicBezTo>
                    <a:cubicBezTo>
                      <a:pt x="917" y="435"/>
                      <a:pt x="1006" y="456"/>
                      <a:pt x="1074" y="504"/>
                    </a:cubicBezTo>
                    <a:cubicBezTo>
                      <a:pt x="1048" y="525"/>
                      <a:pt x="1027" y="566"/>
                      <a:pt x="985" y="587"/>
                    </a:cubicBezTo>
                    <a:cubicBezTo>
                      <a:pt x="961" y="597"/>
                      <a:pt x="935" y="603"/>
                      <a:pt x="906" y="603"/>
                    </a:cubicBezTo>
                    <a:cubicBezTo>
                      <a:pt x="852" y="603"/>
                      <a:pt x="787" y="582"/>
                      <a:pt x="702" y="525"/>
                    </a:cubicBezTo>
                    <a:cubicBezTo>
                      <a:pt x="503" y="415"/>
                      <a:pt x="330" y="263"/>
                      <a:pt x="199" y="174"/>
                    </a:cubicBezTo>
                    <a:cubicBezTo>
                      <a:pt x="220" y="153"/>
                      <a:pt x="262" y="132"/>
                      <a:pt x="309" y="132"/>
                    </a:cubicBezTo>
                    <a:close/>
                    <a:moveTo>
                      <a:pt x="309" y="1"/>
                    </a:moveTo>
                    <a:cubicBezTo>
                      <a:pt x="220" y="1"/>
                      <a:pt x="110" y="43"/>
                      <a:pt x="47" y="132"/>
                    </a:cubicBezTo>
                    <a:lnTo>
                      <a:pt x="0" y="174"/>
                    </a:lnTo>
                    <a:lnTo>
                      <a:pt x="47" y="195"/>
                    </a:lnTo>
                    <a:cubicBezTo>
                      <a:pt x="178" y="305"/>
                      <a:pt x="419" y="483"/>
                      <a:pt x="634" y="634"/>
                    </a:cubicBezTo>
                    <a:cubicBezTo>
                      <a:pt x="735" y="690"/>
                      <a:pt x="827" y="721"/>
                      <a:pt x="910" y="721"/>
                    </a:cubicBezTo>
                    <a:cubicBezTo>
                      <a:pt x="951" y="721"/>
                      <a:pt x="990" y="713"/>
                      <a:pt x="1027" y="697"/>
                    </a:cubicBezTo>
                    <a:cubicBezTo>
                      <a:pt x="1116" y="655"/>
                      <a:pt x="1179" y="587"/>
                      <a:pt x="1205" y="545"/>
                    </a:cubicBezTo>
                    <a:lnTo>
                      <a:pt x="1205" y="504"/>
                    </a:lnTo>
                    <a:lnTo>
                      <a:pt x="1226" y="456"/>
                    </a:lnTo>
                    <a:lnTo>
                      <a:pt x="1179" y="435"/>
                    </a:lnTo>
                    <a:cubicBezTo>
                      <a:pt x="1095" y="373"/>
                      <a:pt x="964" y="326"/>
                      <a:pt x="917" y="305"/>
                    </a:cubicBezTo>
                    <a:cubicBezTo>
                      <a:pt x="744" y="221"/>
                      <a:pt x="655" y="174"/>
                      <a:pt x="613" y="132"/>
                    </a:cubicBezTo>
                    <a:cubicBezTo>
                      <a:pt x="550" y="111"/>
                      <a:pt x="503" y="64"/>
                      <a:pt x="372" y="22"/>
                    </a:cubicBezTo>
                    <a:cubicBezTo>
                      <a:pt x="351" y="22"/>
                      <a:pt x="330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3"/>
              <p:cNvSpPr/>
              <p:nvPr/>
            </p:nvSpPr>
            <p:spPr>
              <a:xfrm>
                <a:off x="1483436" y="2040557"/>
                <a:ext cx="85681" cy="49143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577" extrusionOk="0">
                    <a:moveTo>
                      <a:pt x="283" y="0"/>
                    </a:moveTo>
                    <a:cubicBezTo>
                      <a:pt x="173" y="0"/>
                      <a:pt x="89" y="21"/>
                      <a:pt x="0" y="42"/>
                    </a:cubicBezTo>
                    <a:cubicBezTo>
                      <a:pt x="0" y="68"/>
                      <a:pt x="21" y="110"/>
                      <a:pt x="21" y="131"/>
                    </a:cubicBezTo>
                    <a:cubicBezTo>
                      <a:pt x="118" y="436"/>
                      <a:pt x="428" y="576"/>
                      <a:pt x="716" y="576"/>
                    </a:cubicBezTo>
                    <a:cubicBezTo>
                      <a:pt x="819" y="576"/>
                      <a:pt x="919" y="558"/>
                      <a:pt x="1006" y="524"/>
                    </a:cubicBezTo>
                    <a:cubicBezTo>
                      <a:pt x="980" y="461"/>
                      <a:pt x="938" y="393"/>
                      <a:pt x="896" y="330"/>
                    </a:cubicBezTo>
                    <a:cubicBezTo>
                      <a:pt x="765" y="68"/>
                      <a:pt x="503" y="0"/>
                      <a:pt x="283" y="0"/>
                    </a:cubicBezTo>
                    <a:close/>
                  </a:path>
                </a:pathLst>
              </a:custGeom>
              <a:solidFill>
                <a:srgbClr val="FFB0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3"/>
              <p:cNvSpPr/>
              <p:nvPr/>
            </p:nvSpPr>
            <p:spPr>
              <a:xfrm>
                <a:off x="1477645" y="2035191"/>
                <a:ext cx="96838" cy="59619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700" extrusionOk="0">
                    <a:moveTo>
                      <a:pt x="351" y="131"/>
                    </a:moveTo>
                    <a:cubicBezTo>
                      <a:pt x="571" y="131"/>
                      <a:pt x="786" y="194"/>
                      <a:pt x="917" y="414"/>
                    </a:cubicBezTo>
                    <a:cubicBezTo>
                      <a:pt x="943" y="456"/>
                      <a:pt x="964" y="498"/>
                      <a:pt x="985" y="524"/>
                    </a:cubicBezTo>
                    <a:cubicBezTo>
                      <a:pt x="891" y="550"/>
                      <a:pt x="797" y="568"/>
                      <a:pt x="702" y="568"/>
                    </a:cubicBezTo>
                    <a:cubicBezTo>
                      <a:pt x="643" y="568"/>
                      <a:pt x="584" y="561"/>
                      <a:pt x="524" y="545"/>
                    </a:cubicBezTo>
                    <a:cubicBezTo>
                      <a:pt x="351" y="477"/>
                      <a:pt x="199" y="367"/>
                      <a:pt x="131" y="173"/>
                    </a:cubicBezTo>
                    <a:lnTo>
                      <a:pt x="131" y="152"/>
                    </a:lnTo>
                    <a:cubicBezTo>
                      <a:pt x="199" y="131"/>
                      <a:pt x="262" y="131"/>
                      <a:pt x="351" y="131"/>
                    </a:cubicBezTo>
                    <a:close/>
                    <a:moveTo>
                      <a:pt x="351" y="1"/>
                    </a:moveTo>
                    <a:cubicBezTo>
                      <a:pt x="241" y="1"/>
                      <a:pt x="131" y="21"/>
                      <a:pt x="47" y="42"/>
                    </a:cubicBezTo>
                    <a:lnTo>
                      <a:pt x="0" y="63"/>
                    </a:lnTo>
                    <a:lnTo>
                      <a:pt x="0" y="105"/>
                    </a:lnTo>
                    <a:cubicBezTo>
                      <a:pt x="27" y="152"/>
                      <a:pt x="27" y="173"/>
                      <a:pt x="27" y="215"/>
                    </a:cubicBezTo>
                    <a:cubicBezTo>
                      <a:pt x="110" y="435"/>
                      <a:pt x="288" y="587"/>
                      <a:pt x="482" y="655"/>
                    </a:cubicBezTo>
                    <a:cubicBezTo>
                      <a:pt x="573" y="684"/>
                      <a:pt x="671" y="699"/>
                      <a:pt x="769" y="699"/>
                    </a:cubicBezTo>
                    <a:cubicBezTo>
                      <a:pt x="884" y="699"/>
                      <a:pt x="998" y="677"/>
                      <a:pt x="1095" y="629"/>
                    </a:cubicBezTo>
                    <a:lnTo>
                      <a:pt x="1137" y="608"/>
                    </a:lnTo>
                    <a:lnTo>
                      <a:pt x="1116" y="566"/>
                    </a:lnTo>
                    <a:cubicBezTo>
                      <a:pt x="1095" y="498"/>
                      <a:pt x="1074" y="435"/>
                      <a:pt x="1027" y="346"/>
                    </a:cubicBezTo>
                    <a:cubicBezTo>
                      <a:pt x="875" y="84"/>
                      <a:pt x="592" y="1"/>
                      <a:pt x="3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3"/>
              <p:cNvSpPr/>
              <p:nvPr/>
            </p:nvSpPr>
            <p:spPr>
              <a:xfrm>
                <a:off x="1424073" y="1819033"/>
                <a:ext cx="89343" cy="5433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638" extrusionOk="0">
                    <a:moveTo>
                      <a:pt x="440" y="1"/>
                    </a:moveTo>
                    <a:cubicBezTo>
                      <a:pt x="271" y="1"/>
                      <a:pt x="127" y="78"/>
                      <a:pt x="85" y="135"/>
                    </a:cubicBezTo>
                    <a:cubicBezTo>
                      <a:pt x="43" y="224"/>
                      <a:pt x="43" y="287"/>
                      <a:pt x="43" y="418"/>
                    </a:cubicBezTo>
                    <a:cubicBezTo>
                      <a:pt x="22" y="549"/>
                      <a:pt x="1" y="549"/>
                      <a:pt x="64" y="575"/>
                    </a:cubicBezTo>
                    <a:cubicBezTo>
                      <a:pt x="78" y="582"/>
                      <a:pt x="95" y="584"/>
                      <a:pt x="111" y="584"/>
                    </a:cubicBezTo>
                    <a:cubicBezTo>
                      <a:pt x="143" y="584"/>
                      <a:pt x="174" y="575"/>
                      <a:pt x="174" y="575"/>
                    </a:cubicBezTo>
                    <a:cubicBezTo>
                      <a:pt x="241" y="554"/>
                      <a:pt x="308" y="546"/>
                      <a:pt x="371" y="546"/>
                    </a:cubicBezTo>
                    <a:cubicBezTo>
                      <a:pt x="513" y="546"/>
                      <a:pt x="636" y="588"/>
                      <a:pt x="697" y="617"/>
                    </a:cubicBezTo>
                    <a:cubicBezTo>
                      <a:pt x="734" y="630"/>
                      <a:pt x="765" y="637"/>
                      <a:pt x="792" y="637"/>
                    </a:cubicBezTo>
                    <a:cubicBezTo>
                      <a:pt x="847" y="637"/>
                      <a:pt x="886" y="608"/>
                      <a:pt x="917" y="549"/>
                    </a:cubicBezTo>
                    <a:cubicBezTo>
                      <a:pt x="938" y="444"/>
                      <a:pt x="1048" y="266"/>
                      <a:pt x="959" y="203"/>
                    </a:cubicBezTo>
                    <a:cubicBezTo>
                      <a:pt x="891" y="114"/>
                      <a:pt x="697" y="51"/>
                      <a:pt x="498" y="4"/>
                    </a:cubicBezTo>
                    <a:cubicBezTo>
                      <a:pt x="479" y="2"/>
                      <a:pt x="459" y="1"/>
                      <a:pt x="4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3"/>
              <p:cNvSpPr/>
              <p:nvPr/>
            </p:nvSpPr>
            <p:spPr>
              <a:xfrm>
                <a:off x="1420070" y="1815030"/>
                <a:ext cx="95135" cy="63452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45" extrusionOk="0">
                    <a:moveTo>
                      <a:pt x="451" y="110"/>
                    </a:moveTo>
                    <a:cubicBezTo>
                      <a:pt x="475" y="110"/>
                      <a:pt x="500" y="113"/>
                      <a:pt x="524" y="119"/>
                    </a:cubicBezTo>
                    <a:cubicBezTo>
                      <a:pt x="634" y="140"/>
                      <a:pt x="723" y="161"/>
                      <a:pt x="807" y="182"/>
                    </a:cubicBezTo>
                    <a:cubicBezTo>
                      <a:pt x="875" y="203"/>
                      <a:pt x="938" y="250"/>
                      <a:pt x="964" y="271"/>
                    </a:cubicBezTo>
                    <a:cubicBezTo>
                      <a:pt x="985" y="292"/>
                      <a:pt x="985" y="334"/>
                      <a:pt x="964" y="402"/>
                    </a:cubicBezTo>
                    <a:cubicBezTo>
                      <a:pt x="964" y="444"/>
                      <a:pt x="917" y="512"/>
                      <a:pt x="896" y="575"/>
                    </a:cubicBezTo>
                    <a:cubicBezTo>
                      <a:pt x="875" y="596"/>
                      <a:pt x="875" y="622"/>
                      <a:pt x="854" y="622"/>
                    </a:cubicBezTo>
                    <a:cubicBezTo>
                      <a:pt x="844" y="632"/>
                      <a:pt x="832" y="637"/>
                      <a:pt x="818" y="637"/>
                    </a:cubicBezTo>
                    <a:cubicBezTo>
                      <a:pt x="803" y="637"/>
                      <a:pt x="786" y="632"/>
                      <a:pt x="765" y="622"/>
                    </a:cubicBezTo>
                    <a:cubicBezTo>
                      <a:pt x="693" y="577"/>
                      <a:pt x="575" y="534"/>
                      <a:pt x="435" y="534"/>
                    </a:cubicBezTo>
                    <a:cubicBezTo>
                      <a:pt x="362" y="534"/>
                      <a:pt x="282" y="546"/>
                      <a:pt x="200" y="575"/>
                    </a:cubicBezTo>
                    <a:lnTo>
                      <a:pt x="132" y="575"/>
                    </a:lnTo>
                    <a:lnTo>
                      <a:pt x="132" y="465"/>
                    </a:lnTo>
                    <a:cubicBezTo>
                      <a:pt x="132" y="360"/>
                      <a:pt x="153" y="292"/>
                      <a:pt x="179" y="229"/>
                    </a:cubicBezTo>
                    <a:cubicBezTo>
                      <a:pt x="200" y="203"/>
                      <a:pt x="242" y="161"/>
                      <a:pt x="310" y="140"/>
                    </a:cubicBezTo>
                    <a:cubicBezTo>
                      <a:pt x="339" y="125"/>
                      <a:pt x="393" y="110"/>
                      <a:pt x="451" y="110"/>
                    </a:cubicBezTo>
                    <a:close/>
                    <a:moveTo>
                      <a:pt x="453" y="0"/>
                    </a:moveTo>
                    <a:cubicBezTo>
                      <a:pt x="380" y="0"/>
                      <a:pt x="311" y="15"/>
                      <a:pt x="263" y="30"/>
                    </a:cubicBezTo>
                    <a:cubicBezTo>
                      <a:pt x="179" y="72"/>
                      <a:pt x="111" y="119"/>
                      <a:pt x="90" y="161"/>
                    </a:cubicBezTo>
                    <a:cubicBezTo>
                      <a:pt x="48" y="250"/>
                      <a:pt x="22" y="334"/>
                      <a:pt x="22" y="465"/>
                    </a:cubicBezTo>
                    <a:cubicBezTo>
                      <a:pt x="22" y="533"/>
                      <a:pt x="22" y="554"/>
                      <a:pt x="1" y="575"/>
                    </a:cubicBezTo>
                    <a:cubicBezTo>
                      <a:pt x="1" y="596"/>
                      <a:pt x="22" y="622"/>
                      <a:pt x="22" y="643"/>
                    </a:cubicBezTo>
                    <a:cubicBezTo>
                      <a:pt x="48" y="664"/>
                      <a:pt x="69" y="664"/>
                      <a:pt x="90" y="664"/>
                    </a:cubicBezTo>
                    <a:cubicBezTo>
                      <a:pt x="116" y="681"/>
                      <a:pt x="148" y="688"/>
                      <a:pt x="175" y="688"/>
                    </a:cubicBezTo>
                    <a:cubicBezTo>
                      <a:pt x="212" y="688"/>
                      <a:pt x="242" y="676"/>
                      <a:pt x="242" y="664"/>
                    </a:cubicBezTo>
                    <a:lnTo>
                      <a:pt x="242" y="685"/>
                    </a:lnTo>
                    <a:cubicBezTo>
                      <a:pt x="313" y="653"/>
                      <a:pt x="384" y="641"/>
                      <a:pt x="449" y="641"/>
                    </a:cubicBezTo>
                    <a:cubicBezTo>
                      <a:pt x="566" y="641"/>
                      <a:pt x="666" y="679"/>
                      <a:pt x="723" y="705"/>
                    </a:cubicBezTo>
                    <a:cubicBezTo>
                      <a:pt x="759" y="733"/>
                      <a:pt x="790" y="744"/>
                      <a:pt x="822" y="744"/>
                    </a:cubicBezTo>
                    <a:cubicBezTo>
                      <a:pt x="845" y="744"/>
                      <a:pt x="869" y="738"/>
                      <a:pt x="896" y="726"/>
                    </a:cubicBezTo>
                    <a:cubicBezTo>
                      <a:pt x="938" y="705"/>
                      <a:pt x="985" y="664"/>
                      <a:pt x="1006" y="622"/>
                    </a:cubicBezTo>
                    <a:cubicBezTo>
                      <a:pt x="1027" y="575"/>
                      <a:pt x="1048" y="491"/>
                      <a:pt x="1069" y="423"/>
                    </a:cubicBezTo>
                    <a:cubicBezTo>
                      <a:pt x="1095" y="360"/>
                      <a:pt x="1116" y="271"/>
                      <a:pt x="1048" y="203"/>
                    </a:cubicBezTo>
                    <a:cubicBezTo>
                      <a:pt x="1006" y="140"/>
                      <a:pt x="938" y="119"/>
                      <a:pt x="854" y="72"/>
                    </a:cubicBezTo>
                    <a:cubicBezTo>
                      <a:pt x="744" y="51"/>
                      <a:pt x="655" y="30"/>
                      <a:pt x="545" y="9"/>
                    </a:cubicBezTo>
                    <a:cubicBezTo>
                      <a:pt x="515" y="3"/>
                      <a:pt x="484" y="0"/>
                      <a:pt x="4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3"/>
              <p:cNvSpPr/>
              <p:nvPr/>
            </p:nvSpPr>
            <p:spPr>
              <a:xfrm>
                <a:off x="1609656" y="1843391"/>
                <a:ext cx="72820" cy="54253"/>
              </a:xfrm>
              <a:custGeom>
                <a:avLst/>
                <a:gdLst/>
                <a:ahLst/>
                <a:cxnLst/>
                <a:rect l="l" t="t" r="r" b="b"/>
                <a:pathLst>
                  <a:path w="855" h="637" extrusionOk="0">
                    <a:moveTo>
                      <a:pt x="199" y="1"/>
                    </a:moveTo>
                    <a:cubicBezTo>
                      <a:pt x="69" y="1"/>
                      <a:pt x="48" y="90"/>
                      <a:pt x="48" y="90"/>
                    </a:cubicBezTo>
                    <a:cubicBezTo>
                      <a:pt x="21" y="221"/>
                      <a:pt x="0" y="420"/>
                      <a:pt x="21" y="482"/>
                    </a:cubicBezTo>
                    <a:cubicBezTo>
                      <a:pt x="41" y="511"/>
                      <a:pt x="72" y="519"/>
                      <a:pt x="112" y="519"/>
                    </a:cubicBezTo>
                    <a:cubicBezTo>
                      <a:pt x="168" y="519"/>
                      <a:pt x="242" y="503"/>
                      <a:pt x="330" y="503"/>
                    </a:cubicBezTo>
                    <a:cubicBezTo>
                      <a:pt x="482" y="524"/>
                      <a:pt x="592" y="592"/>
                      <a:pt x="655" y="634"/>
                    </a:cubicBezTo>
                    <a:cubicBezTo>
                      <a:pt x="659" y="636"/>
                      <a:pt x="663" y="636"/>
                      <a:pt x="666" y="636"/>
                    </a:cubicBezTo>
                    <a:cubicBezTo>
                      <a:pt x="728" y="636"/>
                      <a:pt x="767" y="476"/>
                      <a:pt x="807" y="372"/>
                    </a:cubicBezTo>
                    <a:cubicBezTo>
                      <a:pt x="833" y="289"/>
                      <a:pt x="854" y="200"/>
                      <a:pt x="765" y="158"/>
                    </a:cubicBezTo>
                    <a:cubicBezTo>
                      <a:pt x="676" y="90"/>
                      <a:pt x="309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3"/>
              <p:cNvSpPr/>
              <p:nvPr/>
            </p:nvSpPr>
            <p:spPr>
              <a:xfrm>
                <a:off x="1606079" y="1838026"/>
                <a:ext cx="79889" cy="6421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754" extrusionOk="0">
                    <a:moveTo>
                      <a:pt x="241" y="132"/>
                    </a:moveTo>
                    <a:cubicBezTo>
                      <a:pt x="262" y="132"/>
                      <a:pt x="393" y="153"/>
                      <a:pt x="524" y="174"/>
                    </a:cubicBezTo>
                    <a:cubicBezTo>
                      <a:pt x="587" y="195"/>
                      <a:pt x="634" y="195"/>
                      <a:pt x="676" y="221"/>
                    </a:cubicBezTo>
                    <a:cubicBezTo>
                      <a:pt x="744" y="242"/>
                      <a:pt x="786" y="263"/>
                      <a:pt x="786" y="263"/>
                    </a:cubicBezTo>
                    <a:cubicBezTo>
                      <a:pt x="807" y="284"/>
                      <a:pt x="828" y="284"/>
                      <a:pt x="828" y="305"/>
                    </a:cubicBezTo>
                    <a:cubicBezTo>
                      <a:pt x="828" y="326"/>
                      <a:pt x="807" y="373"/>
                      <a:pt x="786" y="435"/>
                    </a:cubicBezTo>
                    <a:cubicBezTo>
                      <a:pt x="765" y="483"/>
                      <a:pt x="744" y="545"/>
                      <a:pt x="718" y="587"/>
                    </a:cubicBezTo>
                    <a:cubicBezTo>
                      <a:pt x="718" y="614"/>
                      <a:pt x="697" y="635"/>
                      <a:pt x="697" y="635"/>
                    </a:cubicBezTo>
                    <a:cubicBezTo>
                      <a:pt x="655" y="614"/>
                      <a:pt x="545" y="525"/>
                      <a:pt x="372" y="525"/>
                    </a:cubicBezTo>
                    <a:lnTo>
                      <a:pt x="131" y="525"/>
                    </a:lnTo>
                    <a:lnTo>
                      <a:pt x="131" y="504"/>
                    </a:lnTo>
                    <a:cubicBezTo>
                      <a:pt x="111" y="504"/>
                      <a:pt x="111" y="435"/>
                      <a:pt x="111" y="373"/>
                    </a:cubicBezTo>
                    <a:cubicBezTo>
                      <a:pt x="111" y="305"/>
                      <a:pt x="131" y="242"/>
                      <a:pt x="131" y="153"/>
                    </a:cubicBezTo>
                    <a:lnTo>
                      <a:pt x="152" y="153"/>
                    </a:lnTo>
                    <a:cubicBezTo>
                      <a:pt x="173" y="132"/>
                      <a:pt x="194" y="132"/>
                      <a:pt x="241" y="132"/>
                    </a:cubicBezTo>
                    <a:close/>
                    <a:moveTo>
                      <a:pt x="241" y="1"/>
                    </a:moveTo>
                    <a:cubicBezTo>
                      <a:pt x="152" y="1"/>
                      <a:pt x="111" y="43"/>
                      <a:pt x="90" y="64"/>
                    </a:cubicBezTo>
                    <a:cubicBezTo>
                      <a:pt x="42" y="90"/>
                      <a:pt x="21" y="132"/>
                      <a:pt x="21" y="132"/>
                    </a:cubicBezTo>
                    <a:cubicBezTo>
                      <a:pt x="21" y="195"/>
                      <a:pt x="1" y="284"/>
                      <a:pt x="1" y="373"/>
                    </a:cubicBezTo>
                    <a:cubicBezTo>
                      <a:pt x="1" y="435"/>
                      <a:pt x="1" y="504"/>
                      <a:pt x="21" y="566"/>
                    </a:cubicBezTo>
                    <a:cubicBezTo>
                      <a:pt x="42" y="587"/>
                      <a:pt x="63" y="614"/>
                      <a:pt x="90" y="635"/>
                    </a:cubicBezTo>
                    <a:lnTo>
                      <a:pt x="372" y="635"/>
                    </a:lnTo>
                    <a:cubicBezTo>
                      <a:pt x="503" y="635"/>
                      <a:pt x="587" y="697"/>
                      <a:pt x="676" y="744"/>
                    </a:cubicBezTo>
                    <a:cubicBezTo>
                      <a:pt x="682" y="750"/>
                      <a:pt x="690" y="753"/>
                      <a:pt x="700" y="753"/>
                    </a:cubicBezTo>
                    <a:cubicBezTo>
                      <a:pt x="724" y="753"/>
                      <a:pt x="756" y="737"/>
                      <a:pt x="786" y="718"/>
                    </a:cubicBezTo>
                    <a:cubicBezTo>
                      <a:pt x="807" y="697"/>
                      <a:pt x="807" y="676"/>
                      <a:pt x="828" y="635"/>
                    </a:cubicBezTo>
                    <a:cubicBezTo>
                      <a:pt x="849" y="587"/>
                      <a:pt x="875" y="525"/>
                      <a:pt x="896" y="456"/>
                    </a:cubicBezTo>
                    <a:cubicBezTo>
                      <a:pt x="917" y="415"/>
                      <a:pt x="938" y="373"/>
                      <a:pt x="938" y="305"/>
                    </a:cubicBezTo>
                    <a:cubicBezTo>
                      <a:pt x="938" y="263"/>
                      <a:pt x="896" y="195"/>
                      <a:pt x="849" y="153"/>
                    </a:cubicBezTo>
                    <a:cubicBezTo>
                      <a:pt x="807" y="153"/>
                      <a:pt x="765" y="132"/>
                      <a:pt x="718" y="111"/>
                    </a:cubicBezTo>
                    <a:cubicBezTo>
                      <a:pt x="676" y="90"/>
                      <a:pt x="613" y="90"/>
                      <a:pt x="545" y="64"/>
                    </a:cubicBezTo>
                    <a:cubicBezTo>
                      <a:pt x="414" y="43"/>
                      <a:pt x="304" y="1"/>
                      <a:pt x="2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3"/>
              <p:cNvSpPr/>
              <p:nvPr/>
            </p:nvSpPr>
            <p:spPr>
              <a:xfrm>
                <a:off x="1903298" y="837529"/>
                <a:ext cx="122723" cy="120168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11" extrusionOk="0">
                    <a:moveTo>
                      <a:pt x="687" y="1"/>
                    </a:moveTo>
                    <a:cubicBezTo>
                      <a:pt x="646" y="1"/>
                      <a:pt x="607" y="12"/>
                      <a:pt x="572" y="38"/>
                    </a:cubicBezTo>
                    <a:lnTo>
                      <a:pt x="90" y="368"/>
                    </a:lnTo>
                    <a:cubicBezTo>
                      <a:pt x="69" y="368"/>
                      <a:pt x="69" y="368"/>
                      <a:pt x="69" y="389"/>
                    </a:cubicBezTo>
                    <a:cubicBezTo>
                      <a:pt x="1" y="431"/>
                      <a:pt x="1" y="541"/>
                      <a:pt x="69" y="583"/>
                    </a:cubicBezTo>
                    <a:lnTo>
                      <a:pt x="834" y="1369"/>
                    </a:lnTo>
                    <a:lnTo>
                      <a:pt x="854" y="1369"/>
                    </a:lnTo>
                    <a:cubicBezTo>
                      <a:pt x="881" y="1398"/>
                      <a:pt x="913" y="1410"/>
                      <a:pt x="945" y="1410"/>
                    </a:cubicBezTo>
                    <a:cubicBezTo>
                      <a:pt x="989" y="1410"/>
                      <a:pt x="1035" y="1387"/>
                      <a:pt x="1074" y="1348"/>
                    </a:cubicBezTo>
                    <a:lnTo>
                      <a:pt x="1378" y="866"/>
                    </a:lnTo>
                    <a:cubicBezTo>
                      <a:pt x="1441" y="782"/>
                      <a:pt x="1441" y="651"/>
                      <a:pt x="1357" y="583"/>
                    </a:cubicBezTo>
                    <a:lnTo>
                      <a:pt x="854" y="59"/>
                    </a:lnTo>
                    <a:cubicBezTo>
                      <a:pt x="803" y="23"/>
                      <a:pt x="744" y="1"/>
                      <a:pt x="6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3"/>
              <p:cNvSpPr/>
              <p:nvPr/>
            </p:nvSpPr>
            <p:spPr>
              <a:xfrm>
                <a:off x="1898017" y="832334"/>
                <a:ext cx="133879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24" extrusionOk="0">
                    <a:moveTo>
                      <a:pt x="749" y="113"/>
                    </a:moveTo>
                    <a:cubicBezTo>
                      <a:pt x="792" y="113"/>
                      <a:pt x="836" y="129"/>
                      <a:pt x="875" y="168"/>
                    </a:cubicBezTo>
                    <a:lnTo>
                      <a:pt x="1372" y="665"/>
                    </a:lnTo>
                    <a:cubicBezTo>
                      <a:pt x="1440" y="733"/>
                      <a:pt x="1440" y="822"/>
                      <a:pt x="1398" y="885"/>
                    </a:cubicBezTo>
                    <a:lnTo>
                      <a:pt x="1068" y="1367"/>
                    </a:lnTo>
                    <a:cubicBezTo>
                      <a:pt x="1055" y="1393"/>
                      <a:pt x="1024" y="1411"/>
                      <a:pt x="993" y="1411"/>
                    </a:cubicBezTo>
                    <a:cubicBezTo>
                      <a:pt x="973" y="1411"/>
                      <a:pt x="953" y="1404"/>
                      <a:pt x="937" y="1388"/>
                    </a:cubicBezTo>
                    <a:lnTo>
                      <a:pt x="173" y="623"/>
                    </a:lnTo>
                    <a:cubicBezTo>
                      <a:pt x="131" y="581"/>
                      <a:pt x="131" y="492"/>
                      <a:pt x="173" y="471"/>
                    </a:cubicBezTo>
                    <a:lnTo>
                      <a:pt x="655" y="141"/>
                    </a:lnTo>
                    <a:cubicBezTo>
                      <a:pt x="682" y="123"/>
                      <a:pt x="715" y="113"/>
                      <a:pt x="749" y="113"/>
                    </a:cubicBezTo>
                    <a:close/>
                    <a:moveTo>
                      <a:pt x="750" y="0"/>
                    </a:moveTo>
                    <a:cubicBezTo>
                      <a:pt x="692" y="0"/>
                      <a:pt x="635" y="18"/>
                      <a:pt x="587" y="58"/>
                    </a:cubicBezTo>
                    <a:lnTo>
                      <a:pt x="110" y="382"/>
                    </a:lnTo>
                    <a:cubicBezTo>
                      <a:pt x="0" y="450"/>
                      <a:pt x="0" y="602"/>
                      <a:pt x="89" y="691"/>
                    </a:cubicBezTo>
                    <a:lnTo>
                      <a:pt x="848" y="1451"/>
                    </a:lnTo>
                    <a:cubicBezTo>
                      <a:pt x="889" y="1500"/>
                      <a:pt x="942" y="1523"/>
                      <a:pt x="996" y="1523"/>
                    </a:cubicBezTo>
                    <a:cubicBezTo>
                      <a:pt x="1062" y="1523"/>
                      <a:pt x="1130" y="1490"/>
                      <a:pt x="1178" y="1430"/>
                    </a:cubicBezTo>
                    <a:lnTo>
                      <a:pt x="1503" y="953"/>
                    </a:lnTo>
                    <a:cubicBezTo>
                      <a:pt x="1571" y="843"/>
                      <a:pt x="1550" y="691"/>
                      <a:pt x="1461" y="602"/>
                    </a:cubicBezTo>
                    <a:lnTo>
                      <a:pt x="958" y="79"/>
                    </a:lnTo>
                    <a:cubicBezTo>
                      <a:pt x="897" y="29"/>
                      <a:pt x="823" y="0"/>
                      <a:pt x="75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3"/>
              <p:cNvSpPr/>
              <p:nvPr/>
            </p:nvSpPr>
            <p:spPr>
              <a:xfrm>
                <a:off x="1998339" y="998658"/>
                <a:ext cx="78096" cy="117783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383" extrusionOk="0">
                    <a:moveTo>
                      <a:pt x="152" y="0"/>
                    </a:moveTo>
                    <a:cubicBezTo>
                      <a:pt x="63" y="0"/>
                      <a:pt x="0" y="68"/>
                      <a:pt x="0" y="152"/>
                    </a:cubicBezTo>
                    <a:lnTo>
                      <a:pt x="0" y="1226"/>
                    </a:lnTo>
                    <a:lnTo>
                      <a:pt x="0" y="1268"/>
                    </a:lnTo>
                    <a:cubicBezTo>
                      <a:pt x="18" y="1342"/>
                      <a:pt x="68" y="1383"/>
                      <a:pt x="132" y="1383"/>
                    </a:cubicBezTo>
                    <a:cubicBezTo>
                      <a:pt x="145" y="1383"/>
                      <a:pt x="159" y="1381"/>
                      <a:pt x="173" y="1378"/>
                    </a:cubicBezTo>
                    <a:lnTo>
                      <a:pt x="744" y="1268"/>
                    </a:lnTo>
                    <a:cubicBezTo>
                      <a:pt x="849" y="1247"/>
                      <a:pt x="917" y="1158"/>
                      <a:pt x="917" y="1048"/>
                    </a:cubicBezTo>
                    <a:lnTo>
                      <a:pt x="917" y="330"/>
                    </a:lnTo>
                    <a:cubicBezTo>
                      <a:pt x="917" y="220"/>
                      <a:pt x="849" y="131"/>
                      <a:pt x="744" y="11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3"/>
              <p:cNvSpPr/>
              <p:nvPr/>
            </p:nvSpPr>
            <p:spPr>
              <a:xfrm>
                <a:off x="1992548" y="993037"/>
                <a:ext cx="89253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510" extrusionOk="0">
                    <a:moveTo>
                      <a:pt x="241" y="113"/>
                    </a:moveTo>
                    <a:lnTo>
                      <a:pt x="812" y="218"/>
                    </a:lnTo>
                    <a:cubicBezTo>
                      <a:pt x="875" y="244"/>
                      <a:pt x="943" y="307"/>
                      <a:pt x="943" y="396"/>
                    </a:cubicBezTo>
                    <a:lnTo>
                      <a:pt x="943" y="1114"/>
                    </a:lnTo>
                    <a:cubicBezTo>
                      <a:pt x="943" y="1203"/>
                      <a:pt x="875" y="1266"/>
                      <a:pt x="812" y="1292"/>
                    </a:cubicBezTo>
                    <a:lnTo>
                      <a:pt x="241" y="1397"/>
                    </a:lnTo>
                    <a:cubicBezTo>
                      <a:pt x="178" y="1397"/>
                      <a:pt x="110" y="1355"/>
                      <a:pt x="110" y="1292"/>
                    </a:cubicBezTo>
                    <a:lnTo>
                      <a:pt x="110" y="218"/>
                    </a:lnTo>
                    <a:cubicBezTo>
                      <a:pt x="110" y="155"/>
                      <a:pt x="178" y="113"/>
                      <a:pt x="241" y="113"/>
                    </a:cubicBezTo>
                    <a:close/>
                    <a:moveTo>
                      <a:pt x="228" y="1"/>
                    </a:moveTo>
                    <a:cubicBezTo>
                      <a:pt x="110" y="1"/>
                      <a:pt x="0" y="99"/>
                      <a:pt x="0" y="218"/>
                    </a:cubicBezTo>
                    <a:lnTo>
                      <a:pt x="0" y="1292"/>
                    </a:lnTo>
                    <a:cubicBezTo>
                      <a:pt x="0" y="1411"/>
                      <a:pt x="110" y="1509"/>
                      <a:pt x="228" y="1509"/>
                    </a:cubicBezTo>
                    <a:cubicBezTo>
                      <a:pt x="239" y="1509"/>
                      <a:pt x="251" y="1508"/>
                      <a:pt x="262" y="1507"/>
                    </a:cubicBezTo>
                    <a:lnTo>
                      <a:pt x="833" y="1397"/>
                    </a:lnTo>
                    <a:cubicBezTo>
                      <a:pt x="964" y="1376"/>
                      <a:pt x="1048" y="1245"/>
                      <a:pt x="1048" y="1114"/>
                    </a:cubicBezTo>
                    <a:lnTo>
                      <a:pt x="1048" y="396"/>
                    </a:lnTo>
                    <a:cubicBezTo>
                      <a:pt x="1048" y="265"/>
                      <a:pt x="964" y="155"/>
                      <a:pt x="833" y="113"/>
                    </a:cubicBezTo>
                    <a:lnTo>
                      <a:pt x="262" y="4"/>
                    </a:lnTo>
                    <a:cubicBezTo>
                      <a:pt x="251" y="2"/>
                      <a:pt x="239" y="1"/>
                      <a:pt x="22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3"/>
              <p:cNvSpPr/>
              <p:nvPr/>
            </p:nvSpPr>
            <p:spPr>
              <a:xfrm>
                <a:off x="1903298" y="1157998"/>
                <a:ext cx="122723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99" extrusionOk="0">
                    <a:moveTo>
                      <a:pt x="941" y="0"/>
                    </a:moveTo>
                    <a:cubicBezTo>
                      <a:pt x="903" y="0"/>
                      <a:pt x="865" y="17"/>
                      <a:pt x="834" y="51"/>
                    </a:cubicBezTo>
                    <a:lnTo>
                      <a:pt x="69" y="816"/>
                    </a:lnTo>
                    <a:cubicBezTo>
                      <a:pt x="48" y="816"/>
                      <a:pt x="48" y="816"/>
                      <a:pt x="48" y="837"/>
                    </a:cubicBezTo>
                    <a:cubicBezTo>
                      <a:pt x="1" y="900"/>
                      <a:pt x="1" y="989"/>
                      <a:pt x="90" y="1057"/>
                    </a:cubicBezTo>
                    <a:lnTo>
                      <a:pt x="572" y="1361"/>
                    </a:lnTo>
                    <a:cubicBezTo>
                      <a:pt x="607" y="1387"/>
                      <a:pt x="646" y="1398"/>
                      <a:pt x="687" y="1398"/>
                    </a:cubicBezTo>
                    <a:cubicBezTo>
                      <a:pt x="744" y="1398"/>
                      <a:pt x="803" y="1376"/>
                      <a:pt x="854" y="1340"/>
                    </a:cubicBezTo>
                    <a:lnTo>
                      <a:pt x="1357" y="837"/>
                    </a:lnTo>
                    <a:cubicBezTo>
                      <a:pt x="1441" y="748"/>
                      <a:pt x="1441" y="638"/>
                      <a:pt x="1378" y="554"/>
                    </a:cubicBezTo>
                    <a:lnTo>
                      <a:pt x="1074" y="72"/>
                    </a:lnTo>
                    <a:lnTo>
                      <a:pt x="1048" y="51"/>
                    </a:lnTo>
                    <a:cubicBezTo>
                      <a:pt x="1017" y="17"/>
                      <a:pt x="979" y="0"/>
                      <a:pt x="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3"/>
              <p:cNvSpPr/>
              <p:nvPr/>
            </p:nvSpPr>
            <p:spPr>
              <a:xfrm>
                <a:off x="1898017" y="1153314"/>
                <a:ext cx="133879" cy="12902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15" extrusionOk="0">
                    <a:moveTo>
                      <a:pt x="993" y="104"/>
                    </a:moveTo>
                    <a:cubicBezTo>
                      <a:pt x="1024" y="104"/>
                      <a:pt x="1055" y="122"/>
                      <a:pt x="1068" y="148"/>
                    </a:cubicBezTo>
                    <a:lnTo>
                      <a:pt x="1398" y="630"/>
                    </a:lnTo>
                    <a:cubicBezTo>
                      <a:pt x="1440" y="693"/>
                      <a:pt x="1440" y="782"/>
                      <a:pt x="1372" y="850"/>
                    </a:cubicBezTo>
                    <a:lnTo>
                      <a:pt x="875" y="1347"/>
                    </a:lnTo>
                    <a:cubicBezTo>
                      <a:pt x="836" y="1386"/>
                      <a:pt x="792" y="1402"/>
                      <a:pt x="749" y="1402"/>
                    </a:cubicBezTo>
                    <a:cubicBezTo>
                      <a:pt x="715" y="1402"/>
                      <a:pt x="682" y="1392"/>
                      <a:pt x="655" y="1374"/>
                    </a:cubicBezTo>
                    <a:lnTo>
                      <a:pt x="173" y="1044"/>
                    </a:lnTo>
                    <a:cubicBezTo>
                      <a:pt x="131" y="1023"/>
                      <a:pt x="110" y="955"/>
                      <a:pt x="152" y="913"/>
                    </a:cubicBezTo>
                    <a:lnTo>
                      <a:pt x="937" y="127"/>
                    </a:lnTo>
                    <a:cubicBezTo>
                      <a:pt x="953" y="111"/>
                      <a:pt x="973" y="104"/>
                      <a:pt x="993" y="104"/>
                    </a:cubicBezTo>
                    <a:close/>
                    <a:moveTo>
                      <a:pt x="1004" y="0"/>
                    </a:moveTo>
                    <a:cubicBezTo>
                      <a:pt x="947" y="0"/>
                      <a:pt x="891" y="22"/>
                      <a:pt x="848" y="64"/>
                    </a:cubicBezTo>
                    <a:lnTo>
                      <a:pt x="89" y="824"/>
                    </a:lnTo>
                    <a:cubicBezTo>
                      <a:pt x="0" y="913"/>
                      <a:pt x="0" y="1065"/>
                      <a:pt x="110" y="1154"/>
                    </a:cubicBezTo>
                    <a:lnTo>
                      <a:pt x="587" y="1457"/>
                    </a:lnTo>
                    <a:cubicBezTo>
                      <a:pt x="635" y="1497"/>
                      <a:pt x="692" y="1515"/>
                      <a:pt x="750" y="1515"/>
                    </a:cubicBezTo>
                    <a:cubicBezTo>
                      <a:pt x="823" y="1515"/>
                      <a:pt x="897" y="1486"/>
                      <a:pt x="958" y="1436"/>
                    </a:cubicBezTo>
                    <a:lnTo>
                      <a:pt x="1461" y="913"/>
                    </a:lnTo>
                    <a:cubicBezTo>
                      <a:pt x="1550" y="824"/>
                      <a:pt x="1571" y="672"/>
                      <a:pt x="1482" y="562"/>
                    </a:cubicBezTo>
                    <a:lnTo>
                      <a:pt x="1178" y="85"/>
                    </a:lnTo>
                    <a:cubicBezTo>
                      <a:pt x="1131" y="27"/>
                      <a:pt x="1067" y="0"/>
                      <a:pt x="10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3"/>
              <p:cNvSpPr/>
              <p:nvPr/>
            </p:nvSpPr>
            <p:spPr>
              <a:xfrm>
                <a:off x="1743702" y="1251507"/>
                <a:ext cx="119146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18" extrusionOk="0">
                    <a:moveTo>
                      <a:pt x="131" y="1"/>
                    </a:moveTo>
                    <a:cubicBezTo>
                      <a:pt x="68" y="1"/>
                      <a:pt x="0" y="90"/>
                      <a:pt x="21" y="174"/>
                    </a:cubicBezTo>
                    <a:lnTo>
                      <a:pt x="131" y="744"/>
                    </a:lnTo>
                    <a:cubicBezTo>
                      <a:pt x="152" y="849"/>
                      <a:pt x="241" y="917"/>
                      <a:pt x="351" y="917"/>
                    </a:cubicBezTo>
                    <a:lnTo>
                      <a:pt x="1068" y="917"/>
                    </a:lnTo>
                    <a:cubicBezTo>
                      <a:pt x="1178" y="917"/>
                      <a:pt x="1267" y="849"/>
                      <a:pt x="1288" y="744"/>
                    </a:cubicBezTo>
                    <a:lnTo>
                      <a:pt x="1398" y="174"/>
                    </a:lnTo>
                    <a:lnTo>
                      <a:pt x="1398" y="153"/>
                    </a:lnTo>
                    <a:cubicBezTo>
                      <a:pt x="1398" y="64"/>
                      <a:pt x="1330" y="1"/>
                      <a:pt x="1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3"/>
              <p:cNvSpPr/>
              <p:nvPr/>
            </p:nvSpPr>
            <p:spPr>
              <a:xfrm>
                <a:off x="1738337" y="1245716"/>
                <a:ext cx="131665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48" extrusionOk="0">
                    <a:moveTo>
                      <a:pt x="1309" y="111"/>
                    </a:moveTo>
                    <a:cubicBezTo>
                      <a:pt x="1372" y="111"/>
                      <a:pt x="1414" y="179"/>
                      <a:pt x="1414" y="221"/>
                    </a:cubicBezTo>
                    <a:lnTo>
                      <a:pt x="1309" y="786"/>
                    </a:lnTo>
                    <a:cubicBezTo>
                      <a:pt x="1283" y="875"/>
                      <a:pt x="1220" y="943"/>
                      <a:pt x="1131" y="943"/>
                    </a:cubicBezTo>
                    <a:lnTo>
                      <a:pt x="414" y="943"/>
                    </a:lnTo>
                    <a:cubicBezTo>
                      <a:pt x="325" y="943"/>
                      <a:pt x="262" y="875"/>
                      <a:pt x="236" y="786"/>
                    </a:cubicBezTo>
                    <a:lnTo>
                      <a:pt x="131" y="221"/>
                    </a:lnTo>
                    <a:cubicBezTo>
                      <a:pt x="131" y="179"/>
                      <a:pt x="173" y="111"/>
                      <a:pt x="236" y="111"/>
                    </a:cubicBezTo>
                    <a:close/>
                    <a:moveTo>
                      <a:pt x="236" y="1"/>
                    </a:moveTo>
                    <a:cubicBezTo>
                      <a:pt x="105" y="1"/>
                      <a:pt x="0" y="132"/>
                      <a:pt x="21" y="242"/>
                    </a:cubicBezTo>
                    <a:lnTo>
                      <a:pt x="131" y="812"/>
                    </a:lnTo>
                    <a:cubicBezTo>
                      <a:pt x="173" y="943"/>
                      <a:pt x="283" y="1048"/>
                      <a:pt x="414" y="1048"/>
                    </a:cubicBezTo>
                    <a:lnTo>
                      <a:pt x="1131" y="1048"/>
                    </a:lnTo>
                    <a:cubicBezTo>
                      <a:pt x="1262" y="1048"/>
                      <a:pt x="1393" y="943"/>
                      <a:pt x="1414" y="812"/>
                    </a:cubicBezTo>
                    <a:lnTo>
                      <a:pt x="1524" y="242"/>
                    </a:lnTo>
                    <a:cubicBezTo>
                      <a:pt x="1545" y="132"/>
                      <a:pt x="1440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3"/>
              <p:cNvSpPr/>
              <p:nvPr/>
            </p:nvSpPr>
            <p:spPr>
              <a:xfrm>
                <a:off x="1582233" y="1157913"/>
                <a:ext cx="122723" cy="11923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0" extrusionOk="0">
                    <a:moveTo>
                      <a:pt x="499" y="0"/>
                    </a:moveTo>
                    <a:cubicBezTo>
                      <a:pt x="457" y="0"/>
                      <a:pt x="417" y="22"/>
                      <a:pt x="393" y="73"/>
                    </a:cubicBezTo>
                    <a:lnTo>
                      <a:pt x="63" y="534"/>
                    </a:lnTo>
                    <a:cubicBezTo>
                      <a:pt x="0" y="639"/>
                      <a:pt x="21" y="749"/>
                      <a:pt x="84" y="838"/>
                    </a:cubicBezTo>
                    <a:lnTo>
                      <a:pt x="608" y="1341"/>
                    </a:lnTo>
                    <a:cubicBezTo>
                      <a:pt x="647" y="1377"/>
                      <a:pt x="708" y="1399"/>
                      <a:pt x="769" y="1399"/>
                    </a:cubicBezTo>
                    <a:cubicBezTo>
                      <a:pt x="812" y="1399"/>
                      <a:pt x="855" y="1388"/>
                      <a:pt x="891" y="1362"/>
                    </a:cubicBezTo>
                    <a:lnTo>
                      <a:pt x="1372" y="1032"/>
                    </a:lnTo>
                    <a:lnTo>
                      <a:pt x="1393" y="1032"/>
                    </a:lnTo>
                    <a:cubicBezTo>
                      <a:pt x="1440" y="969"/>
                      <a:pt x="1440" y="859"/>
                      <a:pt x="1393" y="817"/>
                    </a:cubicBezTo>
                    <a:lnTo>
                      <a:pt x="608" y="52"/>
                    </a:lnTo>
                    <a:cubicBezTo>
                      <a:pt x="608" y="31"/>
                      <a:pt x="608" y="31"/>
                      <a:pt x="587" y="31"/>
                    </a:cubicBezTo>
                    <a:cubicBezTo>
                      <a:pt x="560" y="12"/>
                      <a:pt x="529" y="0"/>
                      <a:pt x="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3"/>
              <p:cNvSpPr/>
              <p:nvPr/>
            </p:nvSpPr>
            <p:spPr>
              <a:xfrm>
                <a:off x="1576442" y="1152547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593" y="113"/>
                    </a:moveTo>
                    <a:cubicBezTo>
                      <a:pt x="616" y="113"/>
                      <a:pt x="639" y="120"/>
                      <a:pt x="655" y="136"/>
                    </a:cubicBezTo>
                    <a:lnTo>
                      <a:pt x="1419" y="901"/>
                    </a:lnTo>
                    <a:cubicBezTo>
                      <a:pt x="1461" y="943"/>
                      <a:pt x="1440" y="1032"/>
                      <a:pt x="1398" y="1053"/>
                    </a:cubicBezTo>
                    <a:lnTo>
                      <a:pt x="917" y="1383"/>
                    </a:lnTo>
                    <a:cubicBezTo>
                      <a:pt x="889" y="1401"/>
                      <a:pt x="856" y="1411"/>
                      <a:pt x="823" y="1411"/>
                    </a:cubicBezTo>
                    <a:cubicBezTo>
                      <a:pt x="780" y="1411"/>
                      <a:pt x="735" y="1395"/>
                      <a:pt x="697" y="1356"/>
                    </a:cubicBezTo>
                    <a:lnTo>
                      <a:pt x="199" y="859"/>
                    </a:lnTo>
                    <a:cubicBezTo>
                      <a:pt x="131" y="791"/>
                      <a:pt x="131" y="702"/>
                      <a:pt x="173" y="639"/>
                    </a:cubicBezTo>
                    <a:lnTo>
                      <a:pt x="503" y="157"/>
                    </a:lnTo>
                    <a:cubicBezTo>
                      <a:pt x="516" y="131"/>
                      <a:pt x="555" y="113"/>
                      <a:pt x="593" y="113"/>
                    </a:cubicBezTo>
                    <a:close/>
                    <a:moveTo>
                      <a:pt x="577" y="1"/>
                    </a:moveTo>
                    <a:cubicBezTo>
                      <a:pt x="514" y="1"/>
                      <a:pt x="451" y="34"/>
                      <a:pt x="414" y="94"/>
                    </a:cubicBezTo>
                    <a:lnTo>
                      <a:pt x="89" y="571"/>
                    </a:lnTo>
                    <a:cubicBezTo>
                      <a:pt x="0" y="681"/>
                      <a:pt x="21" y="833"/>
                      <a:pt x="110" y="922"/>
                    </a:cubicBezTo>
                    <a:lnTo>
                      <a:pt x="634" y="1445"/>
                    </a:lnTo>
                    <a:cubicBezTo>
                      <a:pt x="684" y="1495"/>
                      <a:pt x="753" y="1524"/>
                      <a:pt x="823" y="1524"/>
                    </a:cubicBezTo>
                    <a:cubicBezTo>
                      <a:pt x="879" y="1524"/>
                      <a:pt x="936" y="1506"/>
                      <a:pt x="985" y="1466"/>
                    </a:cubicBezTo>
                    <a:lnTo>
                      <a:pt x="1461" y="1163"/>
                    </a:lnTo>
                    <a:cubicBezTo>
                      <a:pt x="1571" y="1074"/>
                      <a:pt x="1592" y="922"/>
                      <a:pt x="1482" y="833"/>
                    </a:cubicBezTo>
                    <a:lnTo>
                      <a:pt x="723" y="73"/>
                    </a:lnTo>
                    <a:cubicBezTo>
                      <a:pt x="683" y="24"/>
                      <a:pt x="629" y="1"/>
                      <a:pt x="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3"/>
              <p:cNvSpPr/>
              <p:nvPr/>
            </p:nvSpPr>
            <p:spPr>
              <a:xfrm>
                <a:off x="1531817" y="998317"/>
                <a:ext cx="79885" cy="11769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82" extrusionOk="0">
                    <a:moveTo>
                      <a:pt x="776" y="0"/>
                    </a:moveTo>
                    <a:cubicBezTo>
                      <a:pt x="765" y="0"/>
                      <a:pt x="755" y="2"/>
                      <a:pt x="744" y="4"/>
                    </a:cubicBezTo>
                    <a:lnTo>
                      <a:pt x="173" y="114"/>
                    </a:lnTo>
                    <a:cubicBezTo>
                      <a:pt x="69" y="135"/>
                      <a:pt x="1" y="224"/>
                      <a:pt x="1" y="334"/>
                    </a:cubicBezTo>
                    <a:lnTo>
                      <a:pt x="1" y="1052"/>
                    </a:lnTo>
                    <a:cubicBezTo>
                      <a:pt x="1" y="1162"/>
                      <a:pt x="69" y="1251"/>
                      <a:pt x="173" y="1272"/>
                    </a:cubicBezTo>
                    <a:lnTo>
                      <a:pt x="744" y="1382"/>
                    </a:lnTo>
                    <a:lnTo>
                      <a:pt x="786" y="1382"/>
                    </a:lnTo>
                    <a:cubicBezTo>
                      <a:pt x="854" y="1382"/>
                      <a:pt x="938" y="1314"/>
                      <a:pt x="938" y="1230"/>
                    </a:cubicBezTo>
                    <a:lnTo>
                      <a:pt x="938" y="156"/>
                    </a:lnTo>
                    <a:cubicBezTo>
                      <a:pt x="938" y="135"/>
                      <a:pt x="938" y="135"/>
                      <a:pt x="917" y="114"/>
                    </a:cubicBezTo>
                    <a:cubicBezTo>
                      <a:pt x="917" y="59"/>
                      <a:pt x="849" y="0"/>
                      <a:pt x="7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3"/>
              <p:cNvSpPr/>
              <p:nvPr/>
            </p:nvSpPr>
            <p:spPr>
              <a:xfrm>
                <a:off x="1526452" y="993037"/>
                <a:ext cx="89338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510" extrusionOk="0">
                    <a:moveTo>
                      <a:pt x="828" y="113"/>
                    </a:moveTo>
                    <a:cubicBezTo>
                      <a:pt x="891" y="113"/>
                      <a:pt x="938" y="155"/>
                      <a:pt x="938" y="218"/>
                    </a:cubicBezTo>
                    <a:lnTo>
                      <a:pt x="938" y="1292"/>
                    </a:lnTo>
                    <a:cubicBezTo>
                      <a:pt x="938" y="1355"/>
                      <a:pt x="891" y="1397"/>
                      <a:pt x="828" y="1397"/>
                    </a:cubicBezTo>
                    <a:lnTo>
                      <a:pt x="263" y="1292"/>
                    </a:lnTo>
                    <a:cubicBezTo>
                      <a:pt x="174" y="1266"/>
                      <a:pt x="132" y="1203"/>
                      <a:pt x="132" y="1114"/>
                    </a:cubicBezTo>
                    <a:lnTo>
                      <a:pt x="132" y="396"/>
                    </a:lnTo>
                    <a:cubicBezTo>
                      <a:pt x="132" y="307"/>
                      <a:pt x="174" y="244"/>
                      <a:pt x="263" y="218"/>
                    </a:cubicBezTo>
                    <a:lnTo>
                      <a:pt x="828" y="113"/>
                    </a:lnTo>
                    <a:close/>
                    <a:moveTo>
                      <a:pt x="841" y="1"/>
                    </a:moveTo>
                    <a:cubicBezTo>
                      <a:pt x="830" y="1"/>
                      <a:pt x="818" y="2"/>
                      <a:pt x="807" y="4"/>
                    </a:cubicBezTo>
                    <a:lnTo>
                      <a:pt x="236" y="113"/>
                    </a:lnTo>
                    <a:cubicBezTo>
                      <a:pt x="105" y="134"/>
                      <a:pt x="1" y="265"/>
                      <a:pt x="1" y="396"/>
                    </a:cubicBezTo>
                    <a:lnTo>
                      <a:pt x="1" y="1114"/>
                    </a:lnTo>
                    <a:cubicBezTo>
                      <a:pt x="1" y="1245"/>
                      <a:pt x="105" y="1376"/>
                      <a:pt x="236" y="1397"/>
                    </a:cubicBezTo>
                    <a:lnTo>
                      <a:pt x="807" y="1507"/>
                    </a:lnTo>
                    <a:cubicBezTo>
                      <a:pt x="818" y="1508"/>
                      <a:pt x="830" y="1509"/>
                      <a:pt x="841" y="1509"/>
                    </a:cubicBezTo>
                    <a:cubicBezTo>
                      <a:pt x="956" y="1509"/>
                      <a:pt x="1048" y="1411"/>
                      <a:pt x="1048" y="1292"/>
                    </a:cubicBezTo>
                    <a:lnTo>
                      <a:pt x="1048" y="218"/>
                    </a:lnTo>
                    <a:cubicBezTo>
                      <a:pt x="1048" y="99"/>
                      <a:pt x="956" y="1"/>
                      <a:pt x="8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3"/>
              <p:cNvSpPr/>
              <p:nvPr/>
            </p:nvSpPr>
            <p:spPr>
              <a:xfrm>
                <a:off x="1582233" y="837529"/>
                <a:ext cx="124511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399" extrusionOk="0">
                    <a:moveTo>
                      <a:pt x="769" y="1"/>
                    </a:moveTo>
                    <a:cubicBezTo>
                      <a:pt x="708" y="1"/>
                      <a:pt x="647" y="23"/>
                      <a:pt x="608" y="59"/>
                    </a:cubicBezTo>
                    <a:lnTo>
                      <a:pt x="84" y="562"/>
                    </a:lnTo>
                    <a:cubicBezTo>
                      <a:pt x="21" y="651"/>
                      <a:pt x="0" y="761"/>
                      <a:pt x="63" y="866"/>
                    </a:cubicBezTo>
                    <a:lnTo>
                      <a:pt x="393" y="1327"/>
                    </a:lnTo>
                    <a:cubicBezTo>
                      <a:pt x="393" y="1348"/>
                      <a:pt x="393" y="1348"/>
                      <a:pt x="414" y="1348"/>
                    </a:cubicBezTo>
                    <a:cubicBezTo>
                      <a:pt x="435" y="1382"/>
                      <a:pt x="473" y="1399"/>
                      <a:pt x="514" y="1399"/>
                    </a:cubicBezTo>
                    <a:cubicBezTo>
                      <a:pt x="554" y="1399"/>
                      <a:pt x="597" y="1382"/>
                      <a:pt x="629" y="1348"/>
                    </a:cubicBezTo>
                    <a:lnTo>
                      <a:pt x="1393" y="583"/>
                    </a:lnTo>
                    <a:lnTo>
                      <a:pt x="1414" y="562"/>
                    </a:lnTo>
                    <a:cubicBezTo>
                      <a:pt x="1461" y="499"/>
                      <a:pt x="1440" y="410"/>
                      <a:pt x="1372" y="368"/>
                    </a:cubicBezTo>
                    <a:lnTo>
                      <a:pt x="891" y="38"/>
                    </a:lnTo>
                    <a:cubicBezTo>
                      <a:pt x="855" y="12"/>
                      <a:pt x="812" y="1"/>
                      <a:pt x="7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3"/>
              <p:cNvSpPr/>
              <p:nvPr/>
            </p:nvSpPr>
            <p:spPr>
              <a:xfrm>
                <a:off x="1576442" y="832334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823" y="113"/>
                    </a:moveTo>
                    <a:cubicBezTo>
                      <a:pt x="856" y="113"/>
                      <a:pt x="889" y="123"/>
                      <a:pt x="917" y="141"/>
                    </a:cubicBezTo>
                    <a:lnTo>
                      <a:pt x="1398" y="471"/>
                    </a:lnTo>
                    <a:cubicBezTo>
                      <a:pt x="1461" y="492"/>
                      <a:pt x="1461" y="581"/>
                      <a:pt x="1419" y="623"/>
                    </a:cubicBezTo>
                    <a:lnTo>
                      <a:pt x="655" y="1388"/>
                    </a:lnTo>
                    <a:cubicBezTo>
                      <a:pt x="639" y="1404"/>
                      <a:pt x="619" y="1411"/>
                      <a:pt x="598" y="1411"/>
                    </a:cubicBezTo>
                    <a:cubicBezTo>
                      <a:pt x="565" y="1411"/>
                      <a:pt x="529" y="1393"/>
                      <a:pt x="503" y="1367"/>
                    </a:cubicBezTo>
                    <a:lnTo>
                      <a:pt x="173" y="885"/>
                    </a:lnTo>
                    <a:cubicBezTo>
                      <a:pt x="131" y="822"/>
                      <a:pt x="152" y="733"/>
                      <a:pt x="199" y="665"/>
                    </a:cubicBezTo>
                    <a:lnTo>
                      <a:pt x="697" y="168"/>
                    </a:lnTo>
                    <a:cubicBezTo>
                      <a:pt x="735" y="129"/>
                      <a:pt x="780" y="113"/>
                      <a:pt x="823" y="113"/>
                    </a:cubicBezTo>
                    <a:close/>
                    <a:moveTo>
                      <a:pt x="823" y="0"/>
                    </a:moveTo>
                    <a:cubicBezTo>
                      <a:pt x="753" y="0"/>
                      <a:pt x="684" y="29"/>
                      <a:pt x="634" y="79"/>
                    </a:cubicBezTo>
                    <a:lnTo>
                      <a:pt x="110" y="602"/>
                    </a:lnTo>
                    <a:cubicBezTo>
                      <a:pt x="21" y="691"/>
                      <a:pt x="0" y="843"/>
                      <a:pt x="89" y="953"/>
                    </a:cubicBezTo>
                    <a:lnTo>
                      <a:pt x="414" y="1430"/>
                    </a:lnTo>
                    <a:cubicBezTo>
                      <a:pt x="451" y="1490"/>
                      <a:pt x="514" y="1523"/>
                      <a:pt x="577" y="1523"/>
                    </a:cubicBezTo>
                    <a:cubicBezTo>
                      <a:pt x="629" y="1523"/>
                      <a:pt x="683" y="1500"/>
                      <a:pt x="723" y="1451"/>
                    </a:cubicBezTo>
                    <a:lnTo>
                      <a:pt x="1508" y="691"/>
                    </a:lnTo>
                    <a:cubicBezTo>
                      <a:pt x="1592" y="602"/>
                      <a:pt x="1571" y="450"/>
                      <a:pt x="1461" y="361"/>
                    </a:cubicBezTo>
                    <a:lnTo>
                      <a:pt x="985" y="58"/>
                    </a:lnTo>
                    <a:cubicBezTo>
                      <a:pt x="936" y="18"/>
                      <a:pt x="879" y="0"/>
                      <a:pt x="8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3"/>
              <p:cNvSpPr/>
              <p:nvPr/>
            </p:nvSpPr>
            <p:spPr>
              <a:xfrm>
                <a:off x="1591176" y="842554"/>
                <a:ext cx="427784" cy="427784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5023" extrusionOk="0">
                    <a:moveTo>
                      <a:pt x="2514" y="1200"/>
                    </a:moveTo>
                    <a:cubicBezTo>
                      <a:pt x="3231" y="1200"/>
                      <a:pt x="3823" y="1791"/>
                      <a:pt x="3823" y="2509"/>
                    </a:cubicBezTo>
                    <a:cubicBezTo>
                      <a:pt x="3823" y="3232"/>
                      <a:pt x="3231" y="3818"/>
                      <a:pt x="2514" y="3818"/>
                    </a:cubicBezTo>
                    <a:cubicBezTo>
                      <a:pt x="1791" y="3818"/>
                      <a:pt x="1205" y="3232"/>
                      <a:pt x="1205" y="2509"/>
                    </a:cubicBezTo>
                    <a:cubicBezTo>
                      <a:pt x="1205" y="1791"/>
                      <a:pt x="1791" y="1200"/>
                      <a:pt x="2514" y="1200"/>
                    </a:cubicBezTo>
                    <a:close/>
                    <a:moveTo>
                      <a:pt x="2514" y="0"/>
                    </a:moveTo>
                    <a:cubicBezTo>
                      <a:pt x="1115" y="0"/>
                      <a:pt x="0" y="1137"/>
                      <a:pt x="0" y="2509"/>
                    </a:cubicBezTo>
                    <a:cubicBezTo>
                      <a:pt x="0" y="3886"/>
                      <a:pt x="1115" y="5023"/>
                      <a:pt x="2514" y="5023"/>
                    </a:cubicBezTo>
                    <a:cubicBezTo>
                      <a:pt x="3886" y="5023"/>
                      <a:pt x="5022" y="3886"/>
                      <a:pt x="5022" y="2509"/>
                    </a:cubicBezTo>
                    <a:cubicBezTo>
                      <a:pt x="5022" y="1137"/>
                      <a:pt x="3886" y="0"/>
                      <a:pt x="25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3"/>
              <p:cNvSpPr/>
              <p:nvPr/>
            </p:nvSpPr>
            <p:spPr>
              <a:xfrm>
                <a:off x="1585810" y="838977"/>
                <a:ext cx="436726" cy="434938"/>
              </a:xfrm>
              <a:custGeom>
                <a:avLst/>
                <a:gdLst/>
                <a:ahLst/>
                <a:cxnLst/>
                <a:rect l="l" t="t" r="r" b="b"/>
                <a:pathLst>
                  <a:path w="5128" h="5107" extrusionOk="0">
                    <a:moveTo>
                      <a:pt x="2577" y="1310"/>
                    </a:moveTo>
                    <a:cubicBezTo>
                      <a:pt x="3273" y="1310"/>
                      <a:pt x="3818" y="1854"/>
                      <a:pt x="3818" y="2551"/>
                    </a:cubicBezTo>
                    <a:cubicBezTo>
                      <a:pt x="3818" y="3253"/>
                      <a:pt x="3273" y="3797"/>
                      <a:pt x="2577" y="3797"/>
                    </a:cubicBezTo>
                    <a:cubicBezTo>
                      <a:pt x="1875" y="3797"/>
                      <a:pt x="1309" y="3253"/>
                      <a:pt x="1309" y="2551"/>
                    </a:cubicBezTo>
                    <a:cubicBezTo>
                      <a:pt x="1309" y="1854"/>
                      <a:pt x="1875" y="1310"/>
                      <a:pt x="2577" y="1310"/>
                    </a:cubicBezTo>
                    <a:close/>
                    <a:moveTo>
                      <a:pt x="2577" y="1179"/>
                    </a:moveTo>
                    <a:cubicBezTo>
                      <a:pt x="1812" y="1179"/>
                      <a:pt x="1199" y="1792"/>
                      <a:pt x="1199" y="2551"/>
                    </a:cubicBezTo>
                    <a:cubicBezTo>
                      <a:pt x="1199" y="3316"/>
                      <a:pt x="1812" y="3928"/>
                      <a:pt x="2577" y="3928"/>
                    </a:cubicBezTo>
                    <a:cubicBezTo>
                      <a:pt x="3315" y="3928"/>
                      <a:pt x="3928" y="3316"/>
                      <a:pt x="3928" y="2551"/>
                    </a:cubicBezTo>
                    <a:cubicBezTo>
                      <a:pt x="3928" y="1792"/>
                      <a:pt x="3315" y="1179"/>
                      <a:pt x="2577" y="1179"/>
                    </a:cubicBezTo>
                    <a:close/>
                    <a:moveTo>
                      <a:pt x="2577" y="111"/>
                    </a:moveTo>
                    <a:cubicBezTo>
                      <a:pt x="3928" y="111"/>
                      <a:pt x="5017" y="1200"/>
                      <a:pt x="5017" y="2551"/>
                    </a:cubicBezTo>
                    <a:cubicBezTo>
                      <a:pt x="5017" y="3907"/>
                      <a:pt x="3928" y="4997"/>
                      <a:pt x="2577" y="4997"/>
                    </a:cubicBezTo>
                    <a:cubicBezTo>
                      <a:pt x="1220" y="4997"/>
                      <a:pt x="131" y="3907"/>
                      <a:pt x="131" y="2551"/>
                    </a:cubicBezTo>
                    <a:cubicBezTo>
                      <a:pt x="131" y="1200"/>
                      <a:pt x="1220" y="111"/>
                      <a:pt x="2577" y="111"/>
                    </a:cubicBezTo>
                    <a:close/>
                    <a:moveTo>
                      <a:pt x="2577" y="1"/>
                    </a:moveTo>
                    <a:cubicBezTo>
                      <a:pt x="1158" y="1"/>
                      <a:pt x="0" y="1137"/>
                      <a:pt x="0" y="2551"/>
                    </a:cubicBezTo>
                    <a:cubicBezTo>
                      <a:pt x="0" y="3970"/>
                      <a:pt x="1158" y="5107"/>
                      <a:pt x="2577" y="5107"/>
                    </a:cubicBezTo>
                    <a:cubicBezTo>
                      <a:pt x="3991" y="5107"/>
                      <a:pt x="5127" y="3970"/>
                      <a:pt x="5127" y="2551"/>
                    </a:cubicBezTo>
                    <a:cubicBezTo>
                      <a:pt x="5127" y="1137"/>
                      <a:pt x="3991" y="1"/>
                      <a:pt x="2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3"/>
              <p:cNvSpPr/>
              <p:nvPr/>
            </p:nvSpPr>
            <p:spPr>
              <a:xfrm>
                <a:off x="1678553" y="929931"/>
                <a:ext cx="251152" cy="2530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71" extrusionOk="0">
                    <a:moveTo>
                      <a:pt x="1488" y="174"/>
                    </a:moveTo>
                    <a:cubicBezTo>
                      <a:pt x="2205" y="174"/>
                      <a:pt x="2797" y="765"/>
                      <a:pt x="2797" y="1483"/>
                    </a:cubicBezTo>
                    <a:cubicBezTo>
                      <a:pt x="2797" y="2206"/>
                      <a:pt x="2205" y="2792"/>
                      <a:pt x="1488" y="2792"/>
                    </a:cubicBezTo>
                    <a:cubicBezTo>
                      <a:pt x="765" y="2792"/>
                      <a:pt x="179" y="2206"/>
                      <a:pt x="179" y="1483"/>
                    </a:cubicBezTo>
                    <a:cubicBezTo>
                      <a:pt x="179" y="765"/>
                      <a:pt x="765" y="174"/>
                      <a:pt x="1488" y="174"/>
                    </a:cubicBezTo>
                    <a:close/>
                    <a:moveTo>
                      <a:pt x="1488" y="1"/>
                    </a:moveTo>
                    <a:cubicBezTo>
                      <a:pt x="655" y="1"/>
                      <a:pt x="0" y="676"/>
                      <a:pt x="0" y="1483"/>
                    </a:cubicBezTo>
                    <a:cubicBezTo>
                      <a:pt x="0" y="2295"/>
                      <a:pt x="655" y="2970"/>
                      <a:pt x="1488" y="2970"/>
                    </a:cubicBezTo>
                    <a:cubicBezTo>
                      <a:pt x="2294" y="2970"/>
                      <a:pt x="2949" y="2295"/>
                      <a:pt x="2949" y="1483"/>
                    </a:cubicBezTo>
                    <a:cubicBezTo>
                      <a:pt x="2949" y="676"/>
                      <a:pt x="2294" y="1"/>
                      <a:pt x="1488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>
                <a:off x="1673187" y="926354"/>
                <a:ext cx="261882" cy="260179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55" extrusionOk="0">
                    <a:moveTo>
                      <a:pt x="1551" y="284"/>
                    </a:moveTo>
                    <a:cubicBezTo>
                      <a:pt x="2247" y="284"/>
                      <a:pt x="2792" y="828"/>
                      <a:pt x="2792" y="1525"/>
                    </a:cubicBezTo>
                    <a:cubicBezTo>
                      <a:pt x="2792" y="2227"/>
                      <a:pt x="2247" y="2771"/>
                      <a:pt x="1551" y="2771"/>
                    </a:cubicBezTo>
                    <a:cubicBezTo>
                      <a:pt x="849" y="2771"/>
                      <a:pt x="283" y="2227"/>
                      <a:pt x="283" y="1525"/>
                    </a:cubicBezTo>
                    <a:cubicBezTo>
                      <a:pt x="283" y="828"/>
                      <a:pt x="849" y="284"/>
                      <a:pt x="1551" y="284"/>
                    </a:cubicBezTo>
                    <a:close/>
                    <a:moveTo>
                      <a:pt x="1551" y="153"/>
                    </a:moveTo>
                    <a:cubicBezTo>
                      <a:pt x="786" y="153"/>
                      <a:pt x="173" y="766"/>
                      <a:pt x="173" y="1525"/>
                    </a:cubicBezTo>
                    <a:cubicBezTo>
                      <a:pt x="173" y="2290"/>
                      <a:pt x="786" y="2902"/>
                      <a:pt x="1551" y="2902"/>
                    </a:cubicBezTo>
                    <a:cubicBezTo>
                      <a:pt x="2289" y="2902"/>
                      <a:pt x="2902" y="2290"/>
                      <a:pt x="2902" y="1525"/>
                    </a:cubicBezTo>
                    <a:cubicBezTo>
                      <a:pt x="2902" y="766"/>
                      <a:pt x="2289" y="153"/>
                      <a:pt x="1551" y="153"/>
                    </a:cubicBezTo>
                    <a:close/>
                    <a:moveTo>
                      <a:pt x="1551" y="111"/>
                    </a:moveTo>
                    <a:cubicBezTo>
                      <a:pt x="2336" y="111"/>
                      <a:pt x="2965" y="739"/>
                      <a:pt x="2965" y="1525"/>
                    </a:cubicBezTo>
                    <a:cubicBezTo>
                      <a:pt x="2965" y="2310"/>
                      <a:pt x="2336" y="2944"/>
                      <a:pt x="1551" y="2944"/>
                    </a:cubicBezTo>
                    <a:cubicBezTo>
                      <a:pt x="765" y="2944"/>
                      <a:pt x="132" y="2310"/>
                      <a:pt x="132" y="1525"/>
                    </a:cubicBezTo>
                    <a:cubicBezTo>
                      <a:pt x="132" y="739"/>
                      <a:pt x="765" y="111"/>
                      <a:pt x="1551" y="111"/>
                    </a:cubicBezTo>
                    <a:close/>
                    <a:moveTo>
                      <a:pt x="1551" y="1"/>
                    </a:moveTo>
                    <a:cubicBezTo>
                      <a:pt x="697" y="1"/>
                      <a:pt x="1" y="677"/>
                      <a:pt x="1" y="1525"/>
                    </a:cubicBezTo>
                    <a:cubicBezTo>
                      <a:pt x="1" y="2379"/>
                      <a:pt x="697" y="3054"/>
                      <a:pt x="1551" y="3054"/>
                    </a:cubicBezTo>
                    <a:cubicBezTo>
                      <a:pt x="2399" y="3054"/>
                      <a:pt x="3075" y="2379"/>
                      <a:pt x="3075" y="1525"/>
                    </a:cubicBezTo>
                    <a:cubicBezTo>
                      <a:pt x="3075" y="677"/>
                      <a:pt x="2399" y="1"/>
                      <a:pt x="15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>
                <a:off x="3428214" y="1460427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331" y="0"/>
                    </a:moveTo>
                    <a:cubicBezTo>
                      <a:pt x="221" y="0"/>
                      <a:pt x="132" y="84"/>
                      <a:pt x="111" y="194"/>
                    </a:cubicBezTo>
                    <a:lnTo>
                      <a:pt x="1" y="765"/>
                    </a:lnTo>
                    <a:lnTo>
                      <a:pt x="1" y="786"/>
                    </a:lnTo>
                    <a:cubicBezTo>
                      <a:pt x="1" y="870"/>
                      <a:pt x="69" y="938"/>
                      <a:pt x="158" y="938"/>
                    </a:cubicBezTo>
                    <a:lnTo>
                      <a:pt x="1268" y="938"/>
                    </a:lnTo>
                    <a:cubicBezTo>
                      <a:pt x="1357" y="917"/>
                      <a:pt x="1399" y="828"/>
                      <a:pt x="1378" y="765"/>
                    </a:cubicBezTo>
                    <a:lnTo>
                      <a:pt x="1268" y="194"/>
                    </a:lnTo>
                    <a:cubicBezTo>
                      <a:pt x="1247" y="84"/>
                      <a:pt x="1158" y="0"/>
                      <a:pt x="1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3"/>
              <p:cNvSpPr/>
              <p:nvPr/>
            </p:nvSpPr>
            <p:spPr>
              <a:xfrm>
                <a:off x="3421145" y="1456425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131" y="110"/>
                    </a:moveTo>
                    <a:cubicBezTo>
                      <a:pt x="1220" y="110"/>
                      <a:pt x="1288" y="178"/>
                      <a:pt x="1309" y="241"/>
                    </a:cubicBezTo>
                    <a:lnTo>
                      <a:pt x="1419" y="812"/>
                    </a:lnTo>
                    <a:cubicBezTo>
                      <a:pt x="1419" y="875"/>
                      <a:pt x="1372" y="917"/>
                      <a:pt x="1309" y="917"/>
                    </a:cubicBezTo>
                    <a:lnTo>
                      <a:pt x="241" y="917"/>
                    </a:lnTo>
                    <a:cubicBezTo>
                      <a:pt x="173" y="917"/>
                      <a:pt x="131" y="875"/>
                      <a:pt x="131" y="812"/>
                    </a:cubicBezTo>
                    <a:lnTo>
                      <a:pt x="241" y="241"/>
                    </a:lnTo>
                    <a:cubicBezTo>
                      <a:pt x="262" y="178"/>
                      <a:pt x="325" y="110"/>
                      <a:pt x="414" y="110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89"/>
                      <a:pt x="131" y="220"/>
                    </a:cubicBezTo>
                    <a:lnTo>
                      <a:pt x="21" y="786"/>
                    </a:lnTo>
                    <a:cubicBezTo>
                      <a:pt x="0" y="917"/>
                      <a:pt x="110" y="1048"/>
                      <a:pt x="241" y="1048"/>
                    </a:cubicBezTo>
                    <a:lnTo>
                      <a:pt x="1309" y="1048"/>
                    </a:lnTo>
                    <a:cubicBezTo>
                      <a:pt x="1440" y="1048"/>
                      <a:pt x="1550" y="917"/>
                      <a:pt x="1524" y="786"/>
                    </a:cubicBezTo>
                    <a:lnTo>
                      <a:pt x="1419" y="220"/>
                    </a:lnTo>
                    <a:cubicBezTo>
                      <a:pt x="1393" y="89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3"/>
              <p:cNvSpPr/>
              <p:nvPr/>
            </p:nvSpPr>
            <p:spPr>
              <a:xfrm>
                <a:off x="3426425" y="1926951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132" y="0"/>
                    </a:moveTo>
                    <a:cubicBezTo>
                      <a:pt x="48" y="21"/>
                      <a:pt x="1" y="105"/>
                      <a:pt x="22" y="173"/>
                    </a:cubicBezTo>
                    <a:lnTo>
                      <a:pt x="132" y="739"/>
                    </a:lnTo>
                    <a:cubicBezTo>
                      <a:pt x="153" y="849"/>
                      <a:pt x="242" y="938"/>
                      <a:pt x="352" y="938"/>
                    </a:cubicBezTo>
                    <a:lnTo>
                      <a:pt x="1069" y="938"/>
                    </a:lnTo>
                    <a:cubicBezTo>
                      <a:pt x="1179" y="938"/>
                      <a:pt x="1268" y="849"/>
                      <a:pt x="1289" y="739"/>
                    </a:cubicBezTo>
                    <a:lnTo>
                      <a:pt x="1399" y="173"/>
                    </a:lnTo>
                    <a:lnTo>
                      <a:pt x="1399" y="152"/>
                    </a:lnTo>
                    <a:cubicBezTo>
                      <a:pt x="1399" y="63"/>
                      <a:pt x="1331" y="0"/>
                      <a:pt x="12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3"/>
              <p:cNvSpPr/>
              <p:nvPr/>
            </p:nvSpPr>
            <p:spPr>
              <a:xfrm>
                <a:off x="3421145" y="1921160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309" y="131"/>
                    </a:moveTo>
                    <a:cubicBezTo>
                      <a:pt x="1372" y="131"/>
                      <a:pt x="1419" y="173"/>
                      <a:pt x="1419" y="241"/>
                    </a:cubicBezTo>
                    <a:lnTo>
                      <a:pt x="1309" y="807"/>
                    </a:lnTo>
                    <a:cubicBezTo>
                      <a:pt x="1288" y="875"/>
                      <a:pt x="1220" y="937"/>
                      <a:pt x="1131" y="937"/>
                    </a:cubicBezTo>
                    <a:lnTo>
                      <a:pt x="414" y="937"/>
                    </a:lnTo>
                    <a:cubicBezTo>
                      <a:pt x="325" y="937"/>
                      <a:pt x="262" y="875"/>
                      <a:pt x="241" y="807"/>
                    </a:cubicBezTo>
                    <a:lnTo>
                      <a:pt x="131" y="241"/>
                    </a:lnTo>
                    <a:cubicBezTo>
                      <a:pt x="131" y="173"/>
                      <a:pt x="173" y="131"/>
                      <a:pt x="241" y="131"/>
                    </a:cubicBezTo>
                    <a:close/>
                    <a:moveTo>
                      <a:pt x="241" y="0"/>
                    </a:moveTo>
                    <a:cubicBezTo>
                      <a:pt x="110" y="0"/>
                      <a:pt x="0" y="131"/>
                      <a:pt x="21" y="262"/>
                    </a:cubicBezTo>
                    <a:lnTo>
                      <a:pt x="131" y="828"/>
                    </a:lnTo>
                    <a:cubicBezTo>
                      <a:pt x="152" y="958"/>
                      <a:pt x="283" y="1047"/>
                      <a:pt x="414" y="1047"/>
                    </a:cubicBezTo>
                    <a:lnTo>
                      <a:pt x="1131" y="1047"/>
                    </a:lnTo>
                    <a:cubicBezTo>
                      <a:pt x="1262" y="1047"/>
                      <a:pt x="1372" y="958"/>
                      <a:pt x="1419" y="828"/>
                    </a:cubicBezTo>
                    <a:lnTo>
                      <a:pt x="1524" y="262"/>
                    </a:lnTo>
                    <a:cubicBezTo>
                      <a:pt x="1550" y="131"/>
                      <a:pt x="1440" y="0"/>
                      <a:pt x="13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3"/>
              <p:cNvSpPr/>
              <p:nvPr/>
            </p:nvSpPr>
            <p:spPr>
              <a:xfrm>
                <a:off x="3265042" y="1833697"/>
                <a:ext cx="122723" cy="119742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6" extrusionOk="0">
                    <a:moveTo>
                      <a:pt x="515" y="0"/>
                    </a:moveTo>
                    <a:cubicBezTo>
                      <a:pt x="468" y="0"/>
                      <a:pt x="420" y="24"/>
                      <a:pt x="393" y="69"/>
                    </a:cubicBezTo>
                    <a:lnTo>
                      <a:pt x="63" y="545"/>
                    </a:lnTo>
                    <a:cubicBezTo>
                      <a:pt x="0" y="634"/>
                      <a:pt x="21" y="765"/>
                      <a:pt x="84" y="833"/>
                    </a:cubicBezTo>
                    <a:lnTo>
                      <a:pt x="587" y="1331"/>
                    </a:lnTo>
                    <a:cubicBezTo>
                      <a:pt x="639" y="1384"/>
                      <a:pt x="700" y="1405"/>
                      <a:pt x="757" y="1405"/>
                    </a:cubicBezTo>
                    <a:cubicBezTo>
                      <a:pt x="797" y="1405"/>
                      <a:pt x="835" y="1395"/>
                      <a:pt x="869" y="1378"/>
                    </a:cubicBezTo>
                    <a:lnTo>
                      <a:pt x="1351" y="1048"/>
                    </a:lnTo>
                    <a:cubicBezTo>
                      <a:pt x="1372" y="1048"/>
                      <a:pt x="1372" y="1027"/>
                      <a:pt x="1372" y="1027"/>
                    </a:cubicBezTo>
                    <a:cubicBezTo>
                      <a:pt x="1440" y="964"/>
                      <a:pt x="1440" y="875"/>
                      <a:pt x="1372" y="807"/>
                    </a:cubicBezTo>
                    <a:lnTo>
                      <a:pt x="608" y="48"/>
                    </a:lnTo>
                    <a:cubicBezTo>
                      <a:pt x="608" y="48"/>
                      <a:pt x="608" y="22"/>
                      <a:pt x="587" y="22"/>
                    </a:cubicBezTo>
                    <a:cubicBezTo>
                      <a:pt x="565" y="7"/>
                      <a:pt x="5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3"/>
              <p:cNvSpPr/>
              <p:nvPr/>
            </p:nvSpPr>
            <p:spPr>
              <a:xfrm>
                <a:off x="3259251" y="1829354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560" y="109"/>
                    </a:moveTo>
                    <a:cubicBezTo>
                      <a:pt x="585" y="109"/>
                      <a:pt x="613" y="120"/>
                      <a:pt x="634" y="141"/>
                    </a:cubicBezTo>
                    <a:lnTo>
                      <a:pt x="1419" y="905"/>
                    </a:lnTo>
                    <a:cubicBezTo>
                      <a:pt x="1461" y="947"/>
                      <a:pt x="1440" y="1015"/>
                      <a:pt x="1398" y="1057"/>
                    </a:cubicBezTo>
                    <a:lnTo>
                      <a:pt x="917" y="1361"/>
                    </a:lnTo>
                    <a:cubicBezTo>
                      <a:pt x="888" y="1392"/>
                      <a:pt x="854" y="1404"/>
                      <a:pt x="819" y="1404"/>
                    </a:cubicBezTo>
                    <a:cubicBezTo>
                      <a:pt x="778" y="1404"/>
                      <a:pt x="736" y="1387"/>
                      <a:pt x="702" y="1361"/>
                    </a:cubicBezTo>
                    <a:lnTo>
                      <a:pt x="702" y="1340"/>
                    </a:lnTo>
                    <a:lnTo>
                      <a:pt x="199" y="837"/>
                    </a:lnTo>
                    <a:cubicBezTo>
                      <a:pt x="131" y="795"/>
                      <a:pt x="131" y="685"/>
                      <a:pt x="178" y="622"/>
                    </a:cubicBezTo>
                    <a:lnTo>
                      <a:pt x="503" y="141"/>
                    </a:lnTo>
                    <a:cubicBezTo>
                      <a:pt x="513" y="120"/>
                      <a:pt x="536" y="109"/>
                      <a:pt x="560" y="109"/>
                    </a:cubicBezTo>
                    <a:close/>
                    <a:moveTo>
                      <a:pt x="589" y="0"/>
                    </a:moveTo>
                    <a:cubicBezTo>
                      <a:pt x="519" y="0"/>
                      <a:pt x="445" y="34"/>
                      <a:pt x="393" y="99"/>
                    </a:cubicBezTo>
                    <a:lnTo>
                      <a:pt x="89" y="554"/>
                    </a:lnTo>
                    <a:cubicBezTo>
                      <a:pt x="0" y="685"/>
                      <a:pt x="21" y="816"/>
                      <a:pt x="110" y="926"/>
                    </a:cubicBezTo>
                    <a:lnTo>
                      <a:pt x="634" y="1429"/>
                    </a:lnTo>
                    <a:lnTo>
                      <a:pt x="634" y="1450"/>
                    </a:lnTo>
                    <a:lnTo>
                      <a:pt x="653" y="1450"/>
                    </a:lnTo>
                    <a:cubicBezTo>
                      <a:pt x="700" y="1497"/>
                      <a:pt x="762" y="1518"/>
                      <a:pt x="824" y="1518"/>
                    </a:cubicBezTo>
                    <a:cubicBezTo>
                      <a:pt x="880" y="1518"/>
                      <a:pt x="936" y="1501"/>
                      <a:pt x="985" y="1471"/>
                    </a:cubicBezTo>
                    <a:lnTo>
                      <a:pt x="1461" y="1146"/>
                    </a:lnTo>
                    <a:cubicBezTo>
                      <a:pt x="1571" y="1078"/>
                      <a:pt x="1592" y="905"/>
                      <a:pt x="1487" y="816"/>
                    </a:cubicBezTo>
                    <a:lnTo>
                      <a:pt x="723" y="52"/>
                    </a:lnTo>
                    <a:cubicBezTo>
                      <a:pt x="686" y="17"/>
                      <a:pt x="639" y="0"/>
                      <a:pt x="58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3"/>
              <p:cNvSpPr/>
              <p:nvPr/>
            </p:nvSpPr>
            <p:spPr>
              <a:xfrm>
                <a:off x="3214625" y="1673676"/>
                <a:ext cx="78096" cy="119572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404" extrusionOk="0">
                    <a:moveTo>
                      <a:pt x="779" y="1"/>
                    </a:moveTo>
                    <a:cubicBezTo>
                      <a:pt x="767" y="1"/>
                      <a:pt x="756" y="2"/>
                      <a:pt x="744" y="5"/>
                    </a:cubicBezTo>
                    <a:lnTo>
                      <a:pt x="178" y="115"/>
                    </a:lnTo>
                    <a:cubicBezTo>
                      <a:pt x="68" y="136"/>
                      <a:pt x="0" y="225"/>
                      <a:pt x="0" y="330"/>
                    </a:cubicBezTo>
                    <a:lnTo>
                      <a:pt x="0" y="1052"/>
                    </a:lnTo>
                    <a:cubicBezTo>
                      <a:pt x="0" y="1162"/>
                      <a:pt x="68" y="1272"/>
                      <a:pt x="178" y="1293"/>
                    </a:cubicBezTo>
                    <a:lnTo>
                      <a:pt x="744" y="1403"/>
                    </a:lnTo>
                    <a:lnTo>
                      <a:pt x="765" y="1403"/>
                    </a:lnTo>
                    <a:cubicBezTo>
                      <a:pt x="854" y="1403"/>
                      <a:pt x="917" y="1335"/>
                      <a:pt x="917" y="1246"/>
                    </a:cubicBezTo>
                    <a:lnTo>
                      <a:pt x="917" y="157"/>
                    </a:lnTo>
                    <a:lnTo>
                      <a:pt x="917" y="136"/>
                    </a:lnTo>
                    <a:cubicBezTo>
                      <a:pt x="917" y="58"/>
                      <a:pt x="854" y="1"/>
                      <a:pt x="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3"/>
              <p:cNvSpPr/>
              <p:nvPr/>
            </p:nvSpPr>
            <p:spPr>
              <a:xfrm>
                <a:off x="3209260" y="1670099"/>
                <a:ext cx="89253" cy="12698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491" extrusionOk="0">
                    <a:moveTo>
                      <a:pt x="850" y="105"/>
                    </a:moveTo>
                    <a:cubicBezTo>
                      <a:pt x="890" y="105"/>
                      <a:pt x="938" y="146"/>
                      <a:pt x="938" y="199"/>
                    </a:cubicBezTo>
                    <a:lnTo>
                      <a:pt x="938" y="1288"/>
                    </a:lnTo>
                    <a:cubicBezTo>
                      <a:pt x="938" y="1344"/>
                      <a:pt x="892" y="1382"/>
                      <a:pt x="852" y="1382"/>
                    </a:cubicBezTo>
                    <a:cubicBezTo>
                      <a:pt x="844" y="1382"/>
                      <a:pt x="835" y="1381"/>
                      <a:pt x="828" y="1377"/>
                    </a:cubicBezTo>
                    <a:lnTo>
                      <a:pt x="262" y="1267"/>
                    </a:lnTo>
                    <a:cubicBezTo>
                      <a:pt x="173" y="1246"/>
                      <a:pt x="111" y="1183"/>
                      <a:pt x="111" y="1094"/>
                    </a:cubicBezTo>
                    <a:lnTo>
                      <a:pt x="111" y="372"/>
                    </a:lnTo>
                    <a:cubicBezTo>
                      <a:pt x="111" y="309"/>
                      <a:pt x="173" y="241"/>
                      <a:pt x="262" y="220"/>
                    </a:cubicBezTo>
                    <a:lnTo>
                      <a:pt x="828" y="110"/>
                    </a:lnTo>
                    <a:cubicBezTo>
                      <a:pt x="835" y="106"/>
                      <a:pt x="842" y="105"/>
                      <a:pt x="850" y="105"/>
                    </a:cubicBezTo>
                    <a:close/>
                    <a:moveTo>
                      <a:pt x="847" y="0"/>
                    </a:moveTo>
                    <a:cubicBezTo>
                      <a:pt x="833" y="0"/>
                      <a:pt x="820" y="2"/>
                      <a:pt x="807" y="5"/>
                    </a:cubicBezTo>
                    <a:lnTo>
                      <a:pt x="241" y="110"/>
                    </a:lnTo>
                    <a:cubicBezTo>
                      <a:pt x="111" y="136"/>
                      <a:pt x="1" y="241"/>
                      <a:pt x="1" y="372"/>
                    </a:cubicBezTo>
                    <a:lnTo>
                      <a:pt x="1" y="1094"/>
                    </a:lnTo>
                    <a:cubicBezTo>
                      <a:pt x="1" y="1246"/>
                      <a:pt x="111" y="1356"/>
                      <a:pt x="241" y="1377"/>
                    </a:cubicBezTo>
                    <a:lnTo>
                      <a:pt x="807" y="1487"/>
                    </a:lnTo>
                    <a:cubicBezTo>
                      <a:pt x="818" y="1489"/>
                      <a:pt x="829" y="1490"/>
                      <a:pt x="840" y="1490"/>
                    </a:cubicBezTo>
                    <a:cubicBezTo>
                      <a:pt x="941" y="1490"/>
                      <a:pt x="1048" y="1406"/>
                      <a:pt x="1048" y="1288"/>
                    </a:cubicBezTo>
                    <a:lnTo>
                      <a:pt x="1048" y="199"/>
                    </a:lnTo>
                    <a:cubicBezTo>
                      <a:pt x="1048" y="83"/>
                      <a:pt x="946" y="0"/>
                      <a:pt x="8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3"/>
              <p:cNvSpPr/>
              <p:nvPr/>
            </p:nvSpPr>
            <p:spPr>
              <a:xfrm>
                <a:off x="3265042" y="1513484"/>
                <a:ext cx="124511" cy="120083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10" extrusionOk="0">
                    <a:moveTo>
                      <a:pt x="758" y="1"/>
                    </a:moveTo>
                    <a:cubicBezTo>
                      <a:pt x="697" y="1"/>
                      <a:pt x="638" y="22"/>
                      <a:pt x="587" y="74"/>
                    </a:cubicBezTo>
                    <a:lnTo>
                      <a:pt x="84" y="577"/>
                    </a:lnTo>
                    <a:cubicBezTo>
                      <a:pt x="21" y="639"/>
                      <a:pt x="0" y="770"/>
                      <a:pt x="63" y="859"/>
                    </a:cubicBezTo>
                    <a:lnTo>
                      <a:pt x="393" y="1341"/>
                    </a:lnTo>
                    <a:lnTo>
                      <a:pt x="393" y="1362"/>
                    </a:lnTo>
                    <a:cubicBezTo>
                      <a:pt x="424" y="1394"/>
                      <a:pt x="468" y="1409"/>
                      <a:pt x="508" y="1409"/>
                    </a:cubicBezTo>
                    <a:cubicBezTo>
                      <a:pt x="549" y="1409"/>
                      <a:pt x="587" y="1394"/>
                      <a:pt x="608" y="1362"/>
                    </a:cubicBezTo>
                    <a:lnTo>
                      <a:pt x="1393" y="598"/>
                    </a:lnTo>
                    <a:lnTo>
                      <a:pt x="1393" y="577"/>
                    </a:lnTo>
                    <a:cubicBezTo>
                      <a:pt x="1461" y="509"/>
                      <a:pt x="1440" y="404"/>
                      <a:pt x="1351" y="357"/>
                    </a:cubicBezTo>
                    <a:lnTo>
                      <a:pt x="896" y="32"/>
                    </a:lnTo>
                    <a:cubicBezTo>
                      <a:pt x="849" y="12"/>
                      <a:pt x="803" y="1"/>
                      <a:pt x="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3"/>
              <p:cNvSpPr/>
              <p:nvPr/>
            </p:nvSpPr>
            <p:spPr>
              <a:xfrm>
                <a:off x="3259251" y="1508545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836" y="109"/>
                    </a:moveTo>
                    <a:cubicBezTo>
                      <a:pt x="865" y="109"/>
                      <a:pt x="893" y="116"/>
                      <a:pt x="917" y="132"/>
                    </a:cubicBezTo>
                    <a:lnTo>
                      <a:pt x="1398" y="462"/>
                    </a:lnTo>
                    <a:cubicBezTo>
                      <a:pt x="1440" y="504"/>
                      <a:pt x="1461" y="567"/>
                      <a:pt x="1419" y="614"/>
                    </a:cubicBezTo>
                    <a:lnTo>
                      <a:pt x="655" y="1378"/>
                    </a:lnTo>
                    <a:cubicBezTo>
                      <a:pt x="636" y="1397"/>
                      <a:pt x="609" y="1407"/>
                      <a:pt x="582" y="1407"/>
                    </a:cubicBezTo>
                    <a:cubicBezTo>
                      <a:pt x="548" y="1407"/>
                      <a:pt x="515" y="1390"/>
                      <a:pt x="503" y="1352"/>
                    </a:cubicBezTo>
                    <a:lnTo>
                      <a:pt x="178" y="896"/>
                    </a:lnTo>
                    <a:cubicBezTo>
                      <a:pt x="131" y="807"/>
                      <a:pt x="131" y="724"/>
                      <a:pt x="199" y="677"/>
                    </a:cubicBezTo>
                    <a:lnTo>
                      <a:pt x="702" y="153"/>
                    </a:lnTo>
                    <a:cubicBezTo>
                      <a:pt x="741" y="127"/>
                      <a:pt x="789" y="109"/>
                      <a:pt x="836" y="109"/>
                    </a:cubicBezTo>
                    <a:close/>
                    <a:moveTo>
                      <a:pt x="828" y="0"/>
                    </a:moveTo>
                    <a:cubicBezTo>
                      <a:pt x="756" y="0"/>
                      <a:pt x="684" y="27"/>
                      <a:pt x="634" y="90"/>
                    </a:cubicBezTo>
                    <a:lnTo>
                      <a:pt x="131" y="567"/>
                    </a:lnTo>
                    <a:lnTo>
                      <a:pt x="110" y="593"/>
                    </a:lnTo>
                    <a:cubicBezTo>
                      <a:pt x="21" y="677"/>
                      <a:pt x="0" y="828"/>
                      <a:pt x="89" y="938"/>
                    </a:cubicBezTo>
                    <a:lnTo>
                      <a:pt x="393" y="1420"/>
                    </a:lnTo>
                    <a:cubicBezTo>
                      <a:pt x="444" y="1484"/>
                      <a:pt x="517" y="1518"/>
                      <a:pt x="586" y="1518"/>
                    </a:cubicBezTo>
                    <a:cubicBezTo>
                      <a:pt x="637" y="1518"/>
                      <a:pt x="685" y="1500"/>
                      <a:pt x="723" y="1462"/>
                    </a:cubicBezTo>
                    <a:lnTo>
                      <a:pt x="1487" y="697"/>
                    </a:lnTo>
                    <a:cubicBezTo>
                      <a:pt x="1592" y="593"/>
                      <a:pt x="1571" y="436"/>
                      <a:pt x="1461" y="373"/>
                    </a:cubicBezTo>
                    <a:lnTo>
                      <a:pt x="985" y="43"/>
                    </a:lnTo>
                    <a:cubicBezTo>
                      <a:pt x="937" y="16"/>
                      <a:pt x="882" y="0"/>
                      <a:pt x="8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3"/>
              <p:cNvSpPr/>
              <p:nvPr/>
            </p:nvSpPr>
            <p:spPr>
              <a:xfrm>
                <a:off x="3274410" y="1519701"/>
                <a:ext cx="425570" cy="425570"/>
              </a:xfrm>
              <a:custGeom>
                <a:avLst/>
                <a:gdLst/>
                <a:ahLst/>
                <a:cxnLst/>
                <a:rect l="l" t="t" r="r" b="b"/>
                <a:pathLst>
                  <a:path w="4997" h="4997" extrusionOk="0">
                    <a:moveTo>
                      <a:pt x="2509" y="1179"/>
                    </a:moveTo>
                    <a:cubicBezTo>
                      <a:pt x="3226" y="1179"/>
                      <a:pt x="3818" y="1771"/>
                      <a:pt x="3818" y="2488"/>
                    </a:cubicBezTo>
                    <a:cubicBezTo>
                      <a:pt x="3818" y="3232"/>
                      <a:pt x="3226" y="3819"/>
                      <a:pt x="2509" y="3819"/>
                    </a:cubicBezTo>
                    <a:cubicBezTo>
                      <a:pt x="1765" y="3819"/>
                      <a:pt x="1178" y="3232"/>
                      <a:pt x="1178" y="2488"/>
                    </a:cubicBezTo>
                    <a:cubicBezTo>
                      <a:pt x="1178" y="1771"/>
                      <a:pt x="1765" y="1179"/>
                      <a:pt x="2509" y="1179"/>
                    </a:cubicBezTo>
                    <a:close/>
                    <a:moveTo>
                      <a:pt x="2509" y="1"/>
                    </a:moveTo>
                    <a:cubicBezTo>
                      <a:pt x="1110" y="1"/>
                      <a:pt x="0" y="1116"/>
                      <a:pt x="0" y="2488"/>
                    </a:cubicBezTo>
                    <a:cubicBezTo>
                      <a:pt x="0" y="3887"/>
                      <a:pt x="1110" y="4997"/>
                      <a:pt x="2509" y="4997"/>
                    </a:cubicBezTo>
                    <a:cubicBezTo>
                      <a:pt x="3881" y="4997"/>
                      <a:pt x="4996" y="3887"/>
                      <a:pt x="4996" y="2488"/>
                    </a:cubicBezTo>
                    <a:cubicBezTo>
                      <a:pt x="4996" y="1116"/>
                      <a:pt x="3881" y="1"/>
                      <a:pt x="25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3"/>
              <p:cNvSpPr/>
              <p:nvPr/>
            </p:nvSpPr>
            <p:spPr>
              <a:xfrm>
                <a:off x="3268619" y="1514421"/>
                <a:ext cx="436641" cy="436641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5127" extrusionOk="0">
                    <a:moveTo>
                      <a:pt x="2577" y="1309"/>
                    </a:moveTo>
                    <a:cubicBezTo>
                      <a:pt x="3252" y="1309"/>
                      <a:pt x="3818" y="1875"/>
                      <a:pt x="3818" y="2550"/>
                    </a:cubicBezTo>
                    <a:cubicBezTo>
                      <a:pt x="3818" y="3247"/>
                      <a:pt x="3252" y="3818"/>
                      <a:pt x="2577" y="3818"/>
                    </a:cubicBezTo>
                    <a:cubicBezTo>
                      <a:pt x="1875" y="3818"/>
                      <a:pt x="1309" y="3247"/>
                      <a:pt x="1309" y="2550"/>
                    </a:cubicBezTo>
                    <a:cubicBezTo>
                      <a:pt x="1309" y="1875"/>
                      <a:pt x="1875" y="1309"/>
                      <a:pt x="2577" y="1309"/>
                    </a:cubicBezTo>
                    <a:close/>
                    <a:moveTo>
                      <a:pt x="2577" y="1199"/>
                    </a:moveTo>
                    <a:cubicBezTo>
                      <a:pt x="1812" y="1199"/>
                      <a:pt x="1199" y="1807"/>
                      <a:pt x="1199" y="2550"/>
                    </a:cubicBezTo>
                    <a:cubicBezTo>
                      <a:pt x="1199" y="3315"/>
                      <a:pt x="1812" y="3928"/>
                      <a:pt x="2577" y="3928"/>
                    </a:cubicBezTo>
                    <a:cubicBezTo>
                      <a:pt x="3315" y="3928"/>
                      <a:pt x="3928" y="3315"/>
                      <a:pt x="3928" y="2550"/>
                    </a:cubicBezTo>
                    <a:cubicBezTo>
                      <a:pt x="3928" y="1807"/>
                      <a:pt x="3315" y="1199"/>
                      <a:pt x="2577" y="1199"/>
                    </a:cubicBezTo>
                    <a:close/>
                    <a:moveTo>
                      <a:pt x="2577" y="105"/>
                    </a:moveTo>
                    <a:cubicBezTo>
                      <a:pt x="3928" y="105"/>
                      <a:pt x="5017" y="1199"/>
                      <a:pt x="5017" y="2550"/>
                    </a:cubicBezTo>
                    <a:cubicBezTo>
                      <a:pt x="5017" y="3902"/>
                      <a:pt x="3928" y="5017"/>
                      <a:pt x="2577" y="5017"/>
                    </a:cubicBezTo>
                    <a:cubicBezTo>
                      <a:pt x="1220" y="5017"/>
                      <a:pt x="110" y="3902"/>
                      <a:pt x="110" y="2550"/>
                    </a:cubicBezTo>
                    <a:cubicBezTo>
                      <a:pt x="110" y="1199"/>
                      <a:pt x="1220" y="105"/>
                      <a:pt x="2577" y="105"/>
                    </a:cubicBezTo>
                    <a:close/>
                    <a:moveTo>
                      <a:pt x="2577" y="0"/>
                    </a:moveTo>
                    <a:cubicBezTo>
                      <a:pt x="1157" y="0"/>
                      <a:pt x="0" y="1152"/>
                      <a:pt x="0" y="2550"/>
                    </a:cubicBezTo>
                    <a:cubicBezTo>
                      <a:pt x="0" y="3970"/>
                      <a:pt x="1157" y="5127"/>
                      <a:pt x="2577" y="5127"/>
                    </a:cubicBezTo>
                    <a:cubicBezTo>
                      <a:pt x="3970" y="5127"/>
                      <a:pt x="5127" y="3970"/>
                      <a:pt x="5127" y="2550"/>
                    </a:cubicBezTo>
                    <a:cubicBezTo>
                      <a:pt x="5127" y="1152"/>
                      <a:pt x="3970" y="0"/>
                      <a:pt x="25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3"/>
              <p:cNvSpPr/>
              <p:nvPr/>
            </p:nvSpPr>
            <p:spPr>
              <a:xfrm>
                <a:off x="3361361" y="1607163"/>
                <a:ext cx="251152" cy="250726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4" extrusionOk="0">
                    <a:moveTo>
                      <a:pt x="1488" y="152"/>
                    </a:moveTo>
                    <a:cubicBezTo>
                      <a:pt x="2205" y="152"/>
                      <a:pt x="2797" y="744"/>
                      <a:pt x="2797" y="1461"/>
                    </a:cubicBezTo>
                    <a:cubicBezTo>
                      <a:pt x="2797" y="2205"/>
                      <a:pt x="2205" y="2792"/>
                      <a:pt x="1488" y="2792"/>
                    </a:cubicBezTo>
                    <a:cubicBezTo>
                      <a:pt x="744" y="2792"/>
                      <a:pt x="157" y="2205"/>
                      <a:pt x="157" y="1461"/>
                    </a:cubicBezTo>
                    <a:cubicBezTo>
                      <a:pt x="157" y="744"/>
                      <a:pt x="744" y="152"/>
                      <a:pt x="1488" y="152"/>
                    </a:cubicBezTo>
                    <a:close/>
                    <a:moveTo>
                      <a:pt x="1488" y="0"/>
                    </a:moveTo>
                    <a:cubicBezTo>
                      <a:pt x="655" y="0"/>
                      <a:pt x="0" y="655"/>
                      <a:pt x="0" y="1461"/>
                    </a:cubicBezTo>
                    <a:cubicBezTo>
                      <a:pt x="0" y="2289"/>
                      <a:pt x="655" y="2943"/>
                      <a:pt x="1488" y="2943"/>
                    </a:cubicBezTo>
                    <a:cubicBezTo>
                      <a:pt x="2294" y="2943"/>
                      <a:pt x="2949" y="2289"/>
                      <a:pt x="2949" y="1461"/>
                    </a:cubicBezTo>
                    <a:cubicBezTo>
                      <a:pt x="2949" y="655"/>
                      <a:pt x="2294" y="0"/>
                      <a:pt x="1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3"/>
              <p:cNvSpPr/>
              <p:nvPr/>
            </p:nvSpPr>
            <p:spPr>
              <a:xfrm>
                <a:off x="3355996" y="1601815"/>
                <a:ext cx="261882" cy="262308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80" extrusionOk="0">
                    <a:moveTo>
                      <a:pt x="1551" y="288"/>
                    </a:moveTo>
                    <a:cubicBezTo>
                      <a:pt x="2226" y="288"/>
                      <a:pt x="2792" y="854"/>
                      <a:pt x="2792" y="1529"/>
                    </a:cubicBezTo>
                    <a:cubicBezTo>
                      <a:pt x="2792" y="2226"/>
                      <a:pt x="2226" y="2797"/>
                      <a:pt x="1551" y="2797"/>
                    </a:cubicBezTo>
                    <a:cubicBezTo>
                      <a:pt x="849" y="2797"/>
                      <a:pt x="283" y="2226"/>
                      <a:pt x="283" y="1529"/>
                    </a:cubicBezTo>
                    <a:cubicBezTo>
                      <a:pt x="283" y="854"/>
                      <a:pt x="849" y="288"/>
                      <a:pt x="1551" y="288"/>
                    </a:cubicBezTo>
                    <a:close/>
                    <a:moveTo>
                      <a:pt x="1551" y="178"/>
                    </a:moveTo>
                    <a:cubicBezTo>
                      <a:pt x="786" y="178"/>
                      <a:pt x="173" y="786"/>
                      <a:pt x="173" y="1529"/>
                    </a:cubicBezTo>
                    <a:cubicBezTo>
                      <a:pt x="173" y="2294"/>
                      <a:pt x="786" y="2907"/>
                      <a:pt x="1551" y="2907"/>
                    </a:cubicBezTo>
                    <a:cubicBezTo>
                      <a:pt x="2289" y="2907"/>
                      <a:pt x="2902" y="2294"/>
                      <a:pt x="2902" y="1529"/>
                    </a:cubicBezTo>
                    <a:cubicBezTo>
                      <a:pt x="2902" y="786"/>
                      <a:pt x="2289" y="178"/>
                      <a:pt x="1551" y="178"/>
                    </a:cubicBezTo>
                    <a:close/>
                    <a:moveTo>
                      <a:pt x="1551" y="110"/>
                    </a:moveTo>
                    <a:cubicBezTo>
                      <a:pt x="2336" y="110"/>
                      <a:pt x="2970" y="744"/>
                      <a:pt x="2970" y="1529"/>
                    </a:cubicBezTo>
                    <a:cubicBezTo>
                      <a:pt x="2970" y="2336"/>
                      <a:pt x="2336" y="2970"/>
                      <a:pt x="1551" y="2970"/>
                    </a:cubicBezTo>
                    <a:cubicBezTo>
                      <a:pt x="765" y="2970"/>
                      <a:pt x="110" y="2336"/>
                      <a:pt x="110" y="1529"/>
                    </a:cubicBezTo>
                    <a:cubicBezTo>
                      <a:pt x="110" y="744"/>
                      <a:pt x="765" y="110"/>
                      <a:pt x="1551" y="110"/>
                    </a:cubicBezTo>
                    <a:close/>
                    <a:moveTo>
                      <a:pt x="1551" y="0"/>
                    </a:moveTo>
                    <a:cubicBezTo>
                      <a:pt x="697" y="0"/>
                      <a:pt x="0" y="702"/>
                      <a:pt x="0" y="1529"/>
                    </a:cubicBezTo>
                    <a:cubicBezTo>
                      <a:pt x="0" y="2383"/>
                      <a:pt x="697" y="3080"/>
                      <a:pt x="1551" y="3080"/>
                    </a:cubicBezTo>
                    <a:cubicBezTo>
                      <a:pt x="2378" y="3080"/>
                      <a:pt x="3075" y="2383"/>
                      <a:pt x="3075" y="1529"/>
                    </a:cubicBezTo>
                    <a:cubicBezTo>
                      <a:pt x="3075" y="702"/>
                      <a:pt x="2378" y="0"/>
                      <a:pt x="1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535;p33">
            <a:extLst>
              <a:ext uri="{FF2B5EF4-FFF2-40B4-BE49-F238E27FC236}">
                <a16:creationId xmlns:a16="http://schemas.microsoft.com/office/drawing/2014/main" id="{97F2AA3B-47DE-2729-59B1-EBBE0DE174D4}"/>
              </a:ext>
            </a:extLst>
          </p:cNvPr>
          <p:cNvSpPr txBox="1">
            <a:spLocks/>
          </p:cNvSpPr>
          <p:nvPr/>
        </p:nvSpPr>
        <p:spPr>
          <a:xfrm>
            <a:off x="3974479" y="1737558"/>
            <a:ext cx="3556034" cy="8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r"/>
            <a:r>
              <a:rPr lang="th-TH" sz="6600" dirty="0">
                <a:latin typeface="ThaiSans Neue UltBd" pitchFamily="2" charset="-34"/>
                <a:cs typeface="ThaiSans Neue UltBd" pitchFamily="2" charset="-34"/>
              </a:rPr>
              <a:t>เว็บส่วนหน้า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147A82-B2CC-C5E0-9CB8-68AFB0CB4980}"/>
              </a:ext>
            </a:extLst>
          </p:cNvPr>
          <p:cNvCxnSpPr>
            <a:cxnSpLocks/>
          </p:cNvCxnSpPr>
          <p:nvPr/>
        </p:nvCxnSpPr>
        <p:spPr>
          <a:xfrm>
            <a:off x="4301841" y="2939920"/>
            <a:ext cx="4068218" cy="419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536;p33">
            <a:extLst>
              <a:ext uri="{FF2B5EF4-FFF2-40B4-BE49-F238E27FC236}">
                <a16:creationId xmlns:a16="http://schemas.microsoft.com/office/drawing/2014/main" id="{CC61BAEE-E350-A655-DAF5-1A9BE72F8592}"/>
              </a:ext>
            </a:extLst>
          </p:cNvPr>
          <p:cNvSpPr txBox="1">
            <a:spLocks/>
          </p:cNvSpPr>
          <p:nvPr/>
        </p:nvSpPr>
        <p:spPr>
          <a:xfrm>
            <a:off x="3191629" y="2944110"/>
            <a:ext cx="3109366" cy="565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800" dirty="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64015130 </a:t>
            </a:r>
            <a:r>
              <a:rPr lang="th-TH" sz="1800" dirty="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วันบุรฮาน แวอุเซ็ง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5023A-5141-042E-DBEB-7FBCEC451433}"/>
              </a:ext>
            </a:extLst>
          </p:cNvPr>
          <p:cNvSpPr txBox="1"/>
          <p:nvPr/>
        </p:nvSpPr>
        <p:spPr>
          <a:xfrm>
            <a:off x="2179277" y="32301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en-US" sz="1800" dirty="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64015166 </a:t>
            </a:r>
            <a:r>
              <a:rPr lang="th-TH" sz="1800" dirty="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อรรณพ ธรรมเที่ยงธรรม</a:t>
            </a:r>
            <a:endParaRPr lang="en-US" sz="1800" dirty="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B82CA-4F41-81A9-C17F-3D2B3A7619DD}"/>
              </a:ext>
            </a:extLst>
          </p:cNvPr>
          <p:cNvSpPr txBox="1"/>
          <p:nvPr/>
        </p:nvSpPr>
        <p:spPr>
          <a:xfrm>
            <a:off x="1653190" y="34362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64015172 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เอกรินทร์ องอาจ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ABCB7-0637-1185-C748-1AE2AB68E98D}"/>
              </a:ext>
            </a:extLst>
          </p:cNvPr>
          <p:cNvSpPr txBox="1"/>
          <p:nvPr/>
        </p:nvSpPr>
        <p:spPr>
          <a:xfrm>
            <a:off x="3860402" y="37288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th-TH" sz="1800" dirty="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อาจารย์ที่ปรึกษา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25A1FC-2832-19CA-9F29-381FE6A72134}"/>
              </a:ext>
            </a:extLst>
          </p:cNvPr>
          <p:cNvSpPr txBox="1"/>
          <p:nvPr/>
        </p:nvSpPr>
        <p:spPr>
          <a:xfrm>
            <a:off x="3844275" y="394460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ผศ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. 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ธนา หงษ์สุวรรณ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68B50B-3A07-9BDA-622E-83ECF98AC228}"/>
              </a:ext>
            </a:extLst>
          </p:cNvPr>
          <p:cNvSpPr txBox="1"/>
          <p:nvPr/>
        </p:nvSpPr>
        <p:spPr>
          <a:xfrm>
            <a:off x="3844275" y="415666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ผศ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ดร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 ชมพูนุท เต็งเจริญ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7A85B7-C8B2-7502-8551-D9AB9D9B563C}"/>
              </a:ext>
            </a:extLst>
          </p:cNvPr>
          <p:cNvSpPr txBox="1"/>
          <p:nvPr/>
        </p:nvSpPr>
        <p:spPr>
          <a:xfrm>
            <a:off x="8885610" y="4821869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endParaRPr lang="en-US" sz="1600" dirty="0">
              <a:solidFill>
                <a:srgbClr val="FF6180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/>
          <p:cNvSpPr txBox="1">
            <a:spLocks noGrp="1"/>
          </p:cNvSpPr>
          <p:nvPr>
            <p:ph type="title"/>
          </p:nvPr>
        </p:nvSpPr>
        <p:spPr>
          <a:xfrm>
            <a:off x="720000" y="483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ขอบเขตโครงงาน</a:t>
            </a:r>
            <a:endParaRPr sz="4000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740" name="Google Shape;740;p35"/>
          <p:cNvSpPr txBox="1">
            <a:spLocks noGrp="1"/>
          </p:cNvSpPr>
          <p:nvPr>
            <p:ph type="subTitle" idx="3"/>
          </p:nvPr>
        </p:nvSpPr>
        <p:spPr>
          <a:xfrm>
            <a:off x="1276776" y="3798145"/>
            <a:ext cx="3295223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ผู้ใช้สามารถนำเอาข้อมูลหรือบริการจากแหล่งข้อมูลภายนอกมาใช้ในเว็บไซต์ที่พัฒนาได้</a:t>
            </a:r>
            <a:endParaRPr sz="1800" dirty="0">
              <a:solidFill>
                <a:srgbClr val="666666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41" name="Google Shape;741;p35"/>
          <p:cNvSpPr txBox="1">
            <a:spLocks noGrp="1"/>
          </p:cNvSpPr>
          <p:nvPr>
            <p:ph type="subTitle" idx="1"/>
          </p:nvPr>
        </p:nvSpPr>
        <p:spPr>
          <a:xfrm>
            <a:off x="1276771" y="1943345"/>
            <a:ext cx="3144000" cy="824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ผู้ใช้สามารถสร้างเว็บไซต์ได้</a:t>
            </a:r>
            <a:r>
              <a:rPr lang="th-TH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โ</a:t>
            </a:r>
            <a:r>
              <a:rPr lang="en-US" sz="1800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ดยไม่ต้องมีความรู้เทคนิคด้านการเขียนโปรแกรมเป็นพิเศษ</a:t>
            </a:r>
            <a:endParaRPr sz="18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43" name="Google Shape;743;p35"/>
          <p:cNvSpPr txBox="1">
            <a:spLocks noGrp="1"/>
          </p:cNvSpPr>
          <p:nvPr>
            <p:ph type="subTitle" idx="4"/>
          </p:nvPr>
        </p:nvSpPr>
        <p:spPr>
          <a:xfrm>
            <a:off x="4947923" y="3798145"/>
            <a:ext cx="3745804" cy="878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ผู้ใช้สามารถตรวจสอบการทำงานของเว็บไซต์และทดสอบความถูกต้องของฟังก์ชั่นพื้นฐานได้ก่อนการเผยแพร่</a:t>
            </a:r>
            <a:endParaRPr sz="18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44" name="Google Shape;744;p35"/>
          <p:cNvSpPr txBox="1">
            <a:spLocks noGrp="1"/>
          </p:cNvSpPr>
          <p:nvPr>
            <p:ph type="title" idx="5"/>
          </p:nvPr>
        </p:nvSpPr>
        <p:spPr>
          <a:xfrm>
            <a:off x="1276775" y="1248500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-US"/>
              <a:t>.</a:t>
            </a:r>
            <a:endParaRPr/>
          </a:p>
        </p:txBody>
      </p:sp>
      <p:sp>
        <p:nvSpPr>
          <p:cNvPr id="745" name="Google Shape;745;p35"/>
          <p:cNvSpPr txBox="1">
            <a:spLocks noGrp="1"/>
          </p:cNvSpPr>
          <p:nvPr>
            <p:ph type="title" idx="7"/>
          </p:nvPr>
        </p:nvSpPr>
        <p:spPr>
          <a:xfrm>
            <a:off x="4947925" y="1248500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746" name="Google Shape;746;p35"/>
          <p:cNvSpPr txBox="1">
            <a:spLocks noGrp="1"/>
          </p:cNvSpPr>
          <p:nvPr>
            <p:ph type="title" idx="8"/>
          </p:nvPr>
        </p:nvSpPr>
        <p:spPr>
          <a:xfrm>
            <a:off x="4947925" y="2992374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747" name="Google Shape;747;p35"/>
          <p:cNvSpPr txBox="1">
            <a:spLocks noGrp="1"/>
          </p:cNvSpPr>
          <p:nvPr>
            <p:ph type="title" idx="6"/>
          </p:nvPr>
        </p:nvSpPr>
        <p:spPr>
          <a:xfrm>
            <a:off x="1276775" y="2992374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748" name="Google Shape;748;p35"/>
          <p:cNvSpPr txBox="1">
            <a:spLocks noGrp="1"/>
          </p:cNvSpPr>
          <p:nvPr>
            <p:ph type="subTitle" idx="9"/>
          </p:nvPr>
        </p:nvSpPr>
        <p:spPr>
          <a:xfrm>
            <a:off x="1276775" y="173825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>
                <a:latin typeface="ThaiSans Neue" panose="02000000000000000000" pitchFamily="2" charset="-34"/>
                <a:cs typeface="ThaiSans Neue" panose="02000000000000000000" pitchFamily="2" charset="-34"/>
              </a:rPr>
              <a:t>สร้างเว็บไซต์ที่ใช้งานได้จริง</a:t>
            </a:r>
            <a:endParaRPr sz="2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49" name="Google Shape;749;p35"/>
          <p:cNvSpPr txBox="1">
            <a:spLocks noGrp="1"/>
          </p:cNvSpPr>
          <p:nvPr>
            <p:ph type="subTitle" idx="13"/>
          </p:nvPr>
        </p:nvSpPr>
        <p:spPr>
          <a:xfrm>
            <a:off x="4947926" y="1728725"/>
            <a:ext cx="3476074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>
                <a:latin typeface="ThaiSans Neue" panose="02000000000000000000" pitchFamily="2" charset="-34"/>
                <a:cs typeface="ThaiSans Neue" panose="02000000000000000000" pitchFamily="2" charset="-34"/>
              </a:rPr>
              <a:t>ปรับเปลี่ยนแก้ไขได้อย่างยืดหยุ่น</a:t>
            </a:r>
            <a:endParaRPr sz="2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50" name="Google Shape;750;p35"/>
          <p:cNvSpPr txBox="1">
            <a:spLocks noGrp="1"/>
          </p:cNvSpPr>
          <p:nvPr>
            <p:ph type="subTitle" idx="14"/>
          </p:nvPr>
        </p:nvSpPr>
        <p:spPr>
          <a:xfrm>
            <a:off x="1276775" y="35104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เชื่อมต่อกับ </a:t>
            </a:r>
            <a:r>
              <a:rPr lang="en-US" sz="2800" dirty="0">
                <a:latin typeface="ThaiSans Neue" panose="02000000000000000000" pitchFamily="2" charset="-34"/>
                <a:cs typeface="ThaiSans Neue" panose="02000000000000000000" pitchFamily="2" charset="-34"/>
              </a:rPr>
              <a:t>API </a:t>
            </a:r>
            <a:r>
              <a:rPr lang="th-TH" sz="2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ได้</a:t>
            </a:r>
            <a:endParaRPr sz="28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51" name="Google Shape;751;p35"/>
          <p:cNvSpPr txBox="1">
            <a:spLocks noGrp="1"/>
          </p:cNvSpPr>
          <p:nvPr>
            <p:ph type="subTitle" idx="15"/>
          </p:nvPr>
        </p:nvSpPr>
        <p:spPr>
          <a:xfrm>
            <a:off x="4947923" y="35104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haiSans Neue" panose="02000000000000000000" pitchFamily="2" charset="-34"/>
                <a:cs typeface="ThaiSans Neue" panose="02000000000000000000" pitchFamily="2" charset="-34"/>
              </a:rPr>
              <a:t>ทดสอบก่อนเผยแพร่</a:t>
            </a:r>
            <a:endParaRPr sz="2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4" name="Google Shape;741;p35">
            <a:extLst>
              <a:ext uri="{FF2B5EF4-FFF2-40B4-BE49-F238E27FC236}">
                <a16:creationId xmlns:a16="http://schemas.microsoft.com/office/drawing/2014/main" id="{52B9E846-B2FA-EA57-52DF-881416B7FAA6}"/>
              </a:ext>
            </a:extLst>
          </p:cNvPr>
          <p:cNvSpPr txBox="1">
            <a:spLocks/>
          </p:cNvSpPr>
          <p:nvPr/>
        </p:nvSpPr>
        <p:spPr>
          <a:xfrm>
            <a:off x="4947923" y="1911470"/>
            <a:ext cx="3476073" cy="123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ผู้ใช้สามารถปรับเปลี่ยนเค้าโครงหรือรูปแบบต่างๆ</a:t>
            </a:r>
            <a:r>
              <a:rPr lang="en-US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en-US" sz="1800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ทั้งหมดของเว็บไซต์ได้ตามต้องการ</a:t>
            </a:r>
            <a:r>
              <a:rPr lang="en-US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en-US" sz="1800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รวมถึงการปรับแต่งสี</a:t>
            </a:r>
            <a:r>
              <a:rPr lang="en-US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en-US" sz="1800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รูปแบบเลย์เอาต์</a:t>
            </a:r>
            <a:r>
              <a:rPr lang="th-TH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en-US" sz="1800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และส่วนประกอบต่างๆ</a:t>
            </a:r>
            <a:endParaRPr lang="th-TH" sz="18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7B6500-305E-9A07-D180-0AD23A12DB48}"/>
              </a:ext>
            </a:extLst>
          </p:cNvPr>
          <p:cNvCxnSpPr>
            <a:cxnSpLocks/>
          </p:cNvCxnSpPr>
          <p:nvPr/>
        </p:nvCxnSpPr>
        <p:spPr>
          <a:xfrm flipV="1">
            <a:off x="3590925" y="1153968"/>
            <a:ext cx="1834300" cy="36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CED692-9575-2547-043C-464008764D5C}"/>
              </a:ext>
            </a:extLst>
          </p:cNvPr>
          <p:cNvSpPr txBox="1"/>
          <p:nvPr/>
        </p:nvSpPr>
        <p:spPr>
          <a:xfrm>
            <a:off x="8830194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1677B-6D1A-F2E6-B0E6-FF38A16AAF1C}"/>
              </a:ext>
            </a:extLst>
          </p:cNvPr>
          <p:cNvSpPr txBox="1">
            <a:spLocks/>
          </p:cNvSpPr>
          <p:nvPr/>
        </p:nvSpPr>
        <p:spPr>
          <a:xfrm>
            <a:off x="557575" y="1370025"/>
            <a:ext cx="7848742" cy="240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0</a:t>
            </a:r>
            <a:r>
              <a:rPr lang="en-US" dirty="0">
                <a:latin typeface="ThaiSans Neue UltBd" pitchFamily="2" charset="-34"/>
                <a:cs typeface="ThaiSans Neue UltBd" pitchFamily="2" charset="-34"/>
              </a:rPr>
              <a:t>3.</a:t>
            </a:r>
            <a:br>
              <a:rPr lang="th-TH" dirty="0">
                <a:latin typeface="ThaiSans Neue UltBd" pitchFamily="2" charset="-34"/>
                <a:cs typeface="ThaiSans Neue UltBd" pitchFamily="2" charset="-34"/>
              </a:rPr>
            </a:br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endParaRPr lang="en-US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D2F4F-C679-B2AF-42AF-6FFFBC06372F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777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9;p35">
            <a:extLst>
              <a:ext uri="{FF2B5EF4-FFF2-40B4-BE49-F238E27FC236}">
                <a16:creationId xmlns:a16="http://schemas.microsoft.com/office/drawing/2014/main" id="{18E4A173-8FF8-C0DA-BBBC-294A8625D258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19BC1D-7913-5C56-3CB3-CDF330882060}"/>
              </a:ext>
            </a:extLst>
          </p:cNvPr>
          <p:cNvCxnSpPr>
            <a:cxnSpLocks/>
          </p:cNvCxnSpPr>
          <p:nvPr/>
        </p:nvCxnSpPr>
        <p:spPr>
          <a:xfrm>
            <a:off x="3737264" y="1211690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10849B4-F39B-9FCA-DE17-258696897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004" y="1717160"/>
            <a:ext cx="1565259" cy="1565259"/>
          </a:xfrm>
          <a:prstGeom prst="rect">
            <a:avLst/>
          </a:prstGeom>
        </p:spPr>
      </p:pic>
      <p:sp>
        <p:nvSpPr>
          <p:cNvPr id="9" name="Google Shape;748;p35">
            <a:extLst>
              <a:ext uri="{FF2B5EF4-FFF2-40B4-BE49-F238E27FC236}">
                <a16:creationId xmlns:a16="http://schemas.microsoft.com/office/drawing/2014/main" id="{3F999672-EC4A-7595-E832-9205DCC8F5CA}"/>
              </a:ext>
            </a:extLst>
          </p:cNvPr>
          <p:cNvSpPr txBox="1">
            <a:spLocks/>
          </p:cNvSpPr>
          <p:nvPr/>
        </p:nvSpPr>
        <p:spPr>
          <a:xfrm>
            <a:off x="2223223" y="3360663"/>
            <a:ext cx="146282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ThaiSans Neue UltBd" pitchFamily="2" charset="-34"/>
                <a:cs typeface="ThaiSans Neue UltBd" pitchFamily="2" charset="-34"/>
              </a:rPr>
              <a:t>User Interface</a:t>
            </a:r>
            <a:endParaRPr lang="th-TH" sz="2000" dirty="0">
              <a:latin typeface="ThaiSans Neue UltBd" pitchFamily="2" charset="-34"/>
              <a:cs typeface="ThaiSans Neue UltBd" pitchFamily="2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92E276-F357-CAEE-3E7B-31ED11B27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736" y="1789120"/>
            <a:ext cx="1565260" cy="1565260"/>
          </a:xfrm>
          <a:prstGeom prst="rect">
            <a:avLst/>
          </a:prstGeom>
        </p:spPr>
      </p:pic>
      <p:sp>
        <p:nvSpPr>
          <p:cNvPr id="12" name="Google Shape;748;p35">
            <a:extLst>
              <a:ext uri="{FF2B5EF4-FFF2-40B4-BE49-F238E27FC236}">
                <a16:creationId xmlns:a16="http://schemas.microsoft.com/office/drawing/2014/main" id="{38CEDFE2-3F31-5AAE-5DF8-AF1649B2B997}"/>
              </a:ext>
            </a:extLst>
          </p:cNvPr>
          <p:cNvSpPr txBox="1">
            <a:spLocks/>
          </p:cNvSpPr>
          <p:nvPr/>
        </p:nvSpPr>
        <p:spPr>
          <a:xfrm>
            <a:off x="5309235" y="3354380"/>
            <a:ext cx="1760262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ThaiSans Neue UltBd" pitchFamily="2" charset="-34"/>
                <a:cs typeface="ThaiSans Neue UltBd" pitchFamily="2" charset="-34"/>
              </a:rPr>
              <a:t>Software Design</a:t>
            </a:r>
            <a:endParaRPr lang="th-TH" sz="2000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C3852-DDD4-19EA-B220-64C94D5B0EF8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14347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728165" y="2122690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haiSans Neue UltBd" pitchFamily="2" charset="-34"/>
                <a:cs typeface="ThaiSans Neue UltBd" pitchFamily="2" charset="-34"/>
              </a:rPr>
              <a:t>User Interface</a:t>
            </a:r>
            <a:endParaRPr sz="6000" dirty="0">
              <a:latin typeface="ThaiSans Neue UltBd" pitchFamily="2" charset="-34"/>
              <a:cs typeface="ThaiSans Neue UltBd" pitchFamily="2" charset="-34"/>
            </a:endParaRPr>
          </a:p>
        </p:txBody>
      </p:sp>
      <p:grpSp>
        <p:nvGrpSpPr>
          <p:cNvPr id="5" name="Google Shape;1085;p38">
            <a:extLst>
              <a:ext uri="{FF2B5EF4-FFF2-40B4-BE49-F238E27FC236}">
                <a16:creationId xmlns:a16="http://schemas.microsoft.com/office/drawing/2014/main" id="{4CE0E372-8A5D-ADCC-3262-6CA3CFFCDBFC}"/>
              </a:ext>
            </a:extLst>
          </p:cNvPr>
          <p:cNvGrpSpPr/>
          <p:nvPr/>
        </p:nvGrpSpPr>
        <p:grpSpPr>
          <a:xfrm>
            <a:off x="5445115" y="2093495"/>
            <a:ext cx="3170700" cy="2696994"/>
            <a:chOff x="674425" y="2051931"/>
            <a:chExt cx="3170700" cy="2696994"/>
          </a:xfrm>
        </p:grpSpPr>
        <p:sp>
          <p:nvSpPr>
            <p:cNvPr id="907" name="Google Shape;1086;p38">
              <a:extLst>
                <a:ext uri="{FF2B5EF4-FFF2-40B4-BE49-F238E27FC236}">
                  <a16:creationId xmlns:a16="http://schemas.microsoft.com/office/drawing/2014/main" id="{CD8726C8-5E09-553A-5E67-E267BA9A5BDA}"/>
                </a:ext>
              </a:extLst>
            </p:cNvPr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8" name="Google Shape;1087;p38">
              <a:extLst>
                <a:ext uri="{FF2B5EF4-FFF2-40B4-BE49-F238E27FC236}">
                  <a16:creationId xmlns:a16="http://schemas.microsoft.com/office/drawing/2014/main" id="{08B054AD-F301-5636-6939-505E2190B4B4}"/>
                </a:ext>
              </a:extLst>
            </p:cNvPr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909" name="Google Shape;1088;p38">
                <a:extLst>
                  <a:ext uri="{FF2B5EF4-FFF2-40B4-BE49-F238E27FC236}">
                    <a16:creationId xmlns:a16="http://schemas.microsoft.com/office/drawing/2014/main" id="{CC073A64-6CF5-124A-6220-E4E577174BE0}"/>
                  </a:ext>
                </a:extLst>
              </p:cNvPr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1089;p38">
                <a:extLst>
                  <a:ext uri="{FF2B5EF4-FFF2-40B4-BE49-F238E27FC236}">
                    <a16:creationId xmlns:a16="http://schemas.microsoft.com/office/drawing/2014/main" id="{EC3839A6-CE26-2574-6FC9-76CB1501393D}"/>
                  </a:ext>
                </a:extLst>
              </p:cNvPr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1090;p38">
                <a:extLst>
                  <a:ext uri="{FF2B5EF4-FFF2-40B4-BE49-F238E27FC236}">
                    <a16:creationId xmlns:a16="http://schemas.microsoft.com/office/drawing/2014/main" id="{E10E1536-F52D-C414-68EF-113E053EB6E9}"/>
                  </a:ext>
                </a:extLst>
              </p:cNvPr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1091;p38">
                <a:extLst>
                  <a:ext uri="{FF2B5EF4-FFF2-40B4-BE49-F238E27FC236}">
                    <a16:creationId xmlns:a16="http://schemas.microsoft.com/office/drawing/2014/main" id="{EC1326CD-6064-D391-E94E-F57A789EC89A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092;p38">
                <a:extLst>
                  <a:ext uri="{FF2B5EF4-FFF2-40B4-BE49-F238E27FC236}">
                    <a16:creationId xmlns:a16="http://schemas.microsoft.com/office/drawing/2014/main" id="{76A19E72-9148-4EE1-39BB-B8633331E83B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1093;p38">
                <a:extLst>
                  <a:ext uri="{FF2B5EF4-FFF2-40B4-BE49-F238E27FC236}">
                    <a16:creationId xmlns:a16="http://schemas.microsoft.com/office/drawing/2014/main" id="{118944DB-C3D7-24EF-2F51-E5441C9C4D86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1094;p38">
                <a:extLst>
                  <a:ext uri="{FF2B5EF4-FFF2-40B4-BE49-F238E27FC236}">
                    <a16:creationId xmlns:a16="http://schemas.microsoft.com/office/drawing/2014/main" id="{A05C204E-4DA9-33E7-D171-5B09621E8729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1095;p38">
                <a:extLst>
                  <a:ext uri="{FF2B5EF4-FFF2-40B4-BE49-F238E27FC236}">
                    <a16:creationId xmlns:a16="http://schemas.microsoft.com/office/drawing/2014/main" id="{189686C0-C03F-8846-FC43-A3721F724F0F}"/>
                  </a:ext>
                </a:extLst>
              </p:cNvPr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1096;p38">
                <a:extLst>
                  <a:ext uri="{FF2B5EF4-FFF2-40B4-BE49-F238E27FC236}">
                    <a16:creationId xmlns:a16="http://schemas.microsoft.com/office/drawing/2014/main" id="{F52E26B9-28A4-3270-D4FD-998A20671AC9}"/>
                  </a:ext>
                </a:extLst>
              </p:cNvPr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1097;p38">
                <a:extLst>
                  <a:ext uri="{FF2B5EF4-FFF2-40B4-BE49-F238E27FC236}">
                    <a16:creationId xmlns:a16="http://schemas.microsoft.com/office/drawing/2014/main" id="{216EBE2A-C2A1-6DC9-1974-945246FB0A6E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1098;p38">
                <a:extLst>
                  <a:ext uri="{FF2B5EF4-FFF2-40B4-BE49-F238E27FC236}">
                    <a16:creationId xmlns:a16="http://schemas.microsoft.com/office/drawing/2014/main" id="{6F309A39-C489-2587-DC5B-132A354BA6A9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1099;p38">
                <a:extLst>
                  <a:ext uri="{FF2B5EF4-FFF2-40B4-BE49-F238E27FC236}">
                    <a16:creationId xmlns:a16="http://schemas.microsoft.com/office/drawing/2014/main" id="{567FC426-0313-C50E-A7C1-C60DD285FED3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1100;p38">
                <a:extLst>
                  <a:ext uri="{FF2B5EF4-FFF2-40B4-BE49-F238E27FC236}">
                    <a16:creationId xmlns:a16="http://schemas.microsoft.com/office/drawing/2014/main" id="{943CEECA-0CCA-5FD3-C111-4FFEE8883001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1101;p38">
                <a:extLst>
                  <a:ext uri="{FF2B5EF4-FFF2-40B4-BE49-F238E27FC236}">
                    <a16:creationId xmlns:a16="http://schemas.microsoft.com/office/drawing/2014/main" id="{4E74B794-B21C-D3A3-A39B-6D5671953FAB}"/>
                  </a:ext>
                </a:extLst>
              </p:cNvPr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1102;p38">
                <a:extLst>
                  <a:ext uri="{FF2B5EF4-FFF2-40B4-BE49-F238E27FC236}">
                    <a16:creationId xmlns:a16="http://schemas.microsoft.com/office/drawing/2014/main" id="{18C500DB-7CE7-8F2C-5A94-4F2E4A544D40}"/>
                  </a:ext>
                </a:extLst>
              </p:cNvPr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1103;p38">
                <a:extLst>
                  <a:ext uri="{FF2B5EF4-FFF2-40B4-BE49-F238E27FC236}">
                    <a16:creationId xmlns:a16="http://schemas.microsoft.com/office/drawing/2014/main" id="{67FA8135-DA42-52CE-8B55-D42354DBA78B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1104;p38">
                <a:extLst>
                  <a:ext uri="{FF2B5EF4-FFF2-40B4-BE49-F238E27FC236}">
                    <a16:creationId xmlns:a16="http://schemas.microsoft.com/office/drawing/2014/main" id="{8774EFE2-4F23-D551-89B6-75657A3837F7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1105;p38">
                <a:extLst>
                  <a:ext uri="{FF2B5EF4-FFF2-40B4-BE49-F238E27FC236}">
                    <a16:creationId xmlns:a16="http://schemas.microsoft.com/office/drawing/2014/main" id="{0F2EFC07-A680-08CE-937D-D9B7CD5ADCFE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1106;p38">
                <a:extLst>
                  <a:ext uri="{FF2B5EF4-FFF2-40B4-BE49-F238E27FC236}">
                    <a16:creationId xmlns:a16="http://schemas.microsoft.com/office/drawing/2014/main" id="{86AE53D4-B179-D17C-D286-4A1BA7F696E4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1107;p38">
                <a:extLst>
                  <a:ext uri="{FF2B5EF4-FFF2-40B4-BE49-F238E27FC236}">
                    <a16:creationId xmlns:a16="http://schemas.microsoft.com/office/drawing/2014/main" id="{BBA6AE84-0C49-34A9-2B54-7E6770B9D27F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1108;p38">
                <a:extLst>
                  <a:ext uri="{FF2B5EF4-FFF2-40B4-BE49-F238E27FC236}">
                    <a16:creationId xmlns:a16="http://schemas.microsoft.com/office/drawing/2014/main" id="{9356FAFC-F2A9-01C3-3C61-A3091F39B43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1109;p38">
                <a:extLst>
                  <a:ext uri="{FF2B5EF4-FFF2-40B4-BE49-F238E27FC236}">
                    <a16:creationId xmlns:a16="http://schemas.microsoft.com/office/drawing/2014/main" id="{542B21B2-D984-37A3-4F59-E2384BCF1A81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1110;p38">
                <a:extLst>
                  <a:ext uri="{FF2B5EF4-FFF2-40B4-BE49-F238E27FC236}">
                    <a16:creationId xmlns:a16="http://schemas.microsoft.com/office/drawing/2014/main" id="{C87A7226-EF52-863B-68E5-97469CA1CFC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1111;p38">
                <a:extLst>
                  <a:ext uri="{FF2B5EF4-FFF2-40B4-BE49-F238E27FC236}">
                    <a16:creationId xmlns:a16="http://schemas.microsoft.com/office/drawing/2014/main" id="{6D3FAC7D-517D-35DA-25F4-0AFE880CAE59}"/>
                  </a:ext>
                </a:extLst>
              </p:cNvPr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1112;p38">
                <a:extLst>
                  <a:ext uri="{FF2B5EF4-FFF2-40B4-BE49-F238E27FC236}">
                    <a16:creationId xmlns:a16="http://schemas.microsoft.com/office/drawing/2014/main" id="{AFF19881-9F7E-D896-BCA0-089D51A4D913}"/>
                  </a:ext>
                </a:extLst>
              </p:cNvPr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1113;p38">
                <a:extLst>
                  <a:ext uri="{FF2B5EF4-FFF2-40B4-BE49-F238E27FC236}">
                    <a16:creationId xmlns:a16="http://schemas.microsoft.com/office/drawing/2014/main" id="{B4879C55-C4C8-CB15-FD4B-556E63127168}"/>
                  </a:ext>
                </a:extLst>
              </p:cNvPr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1114;p38">
                <a:extLst>
                  <a:ext uri="{FF2B5EF4-FFF2-40B4-BE49-F238E27FC236}">
                    <a16:creationId xmlns:a16="http://schemas.microsoft.com/office/drawing/2014/main" id="{AF2AF887-88DD-7783-84A3-8F98485F3B2D}"/>
                  </a:ext>
                </a:extLst>
              </p:cNvPr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1115;p38">
                <a:extLst>
                  <a:ext uri="{FF2B5EF4-FFF2-40B4-BE49-F238E27FC236}">
                    <a16:creationId xmlns:a16="http://schemas.microsoft.com/office/drawing/2014/main" id="{1CB6FCC2-FE95-BDB9-B726-EF5DF082F67D}"/>
                  </a:ext>
                </a:extLst>
              </p:cNvPr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1116;p38">
                <a:extLst>
                  <a:ext uri="{FF2B5EF4-FFF2-40B4-BE49-F238E27FC236}">
                    <a16:creationId xmlns:a16="http://schemas.microsoft.com/office/drawing/2014/main" id="{A22B65D3-A469-67C9-A08D-B554D98DD37F}"/>
                  </a:ext>
                </a:extLst>
              </p:cNvPr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1117;p38">
                <a:extLst>
                  <a:ext uri="{FF2B5EF4-FFF2-40B4-BE49-F238E27FC236}">
                    <a16:creationId xmlns:a16="http://schemas.microsoft.com/office/drawing/2014/main" id="{AE006D7A-4643-000B-C03D-E6882EB5F973}"/>
                  </a:ext>
                </a:extLst>
              </p:cNvPr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1118;p38">
                <a:extLst>
                  <a:ext uri="{FF2B5EF4-FFF2-40B4-BE49-F238E27FC236}">
                    <a16:creationId xmlns:a16="http://schemas.microsoft.com/office/drawing/2014/main" id="{079D2C9B-0488-AA26-423A-8B647FED0878}"/>
                  </a:ext>
                </a:extLst>
              </p:cNvPr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1119;p38">
                <a:extLst>
                  <a:ext uri="{FF2B5EF4-FFF2-40B4-BE49-F238E27FC236}">
                    <a16:creationId xmlns:a16="http://schemas.microsoft.com/office/drawing/2014/main" id="{644E90A3-08E1-CDA4-0E70-152E3F6CC880}"/>
                  </a:ext>
                </a:extLst>
              </p:cNvPr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1120;p38">
                <a:extLst>
                  <a:ext uri="{FF2B5EF4-FFF2-40B4-BE49-F238E27FC236}">
                    <a16:creationId xmlns:a16="http://schemas.microsoft.com/office/drawing/2014/main" id="{FC869603-7AD9-4AAB-3D27-3B4C55BD6519}"/>
                  </a:ext>
                </a:extLst>
              </p:cNvPr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1121;p38">
                <a:extLst>
                  <a:ext uri="{FF2B5EF4-FFF2-40B4-BE49-F238E27FC236}">
                    <a16:creationId xmlns:a16="http://schemas.microsoft.com/office/drawing/2014/main" id="{2E35F711-5C4A-0080-D79A-B4E922261EB9}"/>
                  </a:ext>
                </a:extLst>
              </p:cNvPr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1122;p38">
                <a:extLst>
                  <a:ext uri="{FF2B5EF4-FFF2-40B4-BE49-F238E27FC236}">
                    <a16:creationId xmlns:a16="http://schemas.microsoft.com/office/drawing/2014/main" id="{3D6F7E94-109F-AA18-5118-D3C42B0B834F}"/>
                  </a:ext>
                </a:extLst>
              </p:cNvPr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1123;p38">
                <a:extLst>
                  <a:ext uri="{FF2B5EF4-FFF2-40B4-BE49-F238E27FC236}">
                    <a16:creationId xmlns:a16="http://schemas.microsoft.com/office/drawing/2014/main" id="{47E051B3-3E8D-986F-3374-5026F84B468F}"/>
                  </a:ext>
                </a:extLst>
              </p:cNvPr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1124;p38">
                <a:extLst>
                  <a:ext uri="{FF2B5EF4-FFF2-40B4-BE49-F238E27FC236}">
                    <a16:creationId xmlns:a16="http://schemas.microsoft.com/office/drawing/2014/main" id="{3E27A22F-2582-2DCB-6EA9-6A72D47737FC}"/>
                  </a:ext>
                </a:extLst>
              </p:cNvPr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1125;p38">
                <a:extLst>
                  <a:ext uri="{FF2B5EF4-FFF2-40B4-BE49-F238E27FC236}">
                    <a16:creationId xmlns:a16="http://schemas.microsoft.com/office/drawing/2014/main" id="{D29CE517-AF1C-2B94-10EC-1B807AB00B56}"/>
                  </a:ext>
                </a:extLst>
              </p:cNvPr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1126;p38">
                <a:extLst>
                  <a:ext uri="{FF2B5EF4-FFF2-40B4-BE49-F238E27FC236}">
                    <a16:creationId xmlns:a16="http://schemas.microsoft.com/office/drawing/2014/main" id="{4D4B373F-7685-B1C0-8DA0-1A3F5A7AF370}"/>
                  </a:ext>
                </a:extLst>
              </p:cNvPr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1127;p38">
                <a:extLst>
                  <a:ext uri="{FF2B5EF4-FFF2-40B4-BE49-F238E27FC236}">
                    <a16:creationId xmlns:a16="http://schemas.microsoft.com/office/drawing/2014/main" id="{F6464695-B67B-0563-8E38-E506A7E7A9FC}"/>
                  </a:ext>
                </a:extLst>
              </p:cNvPr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1128;p38">
                <a:extLst>
                  <a:ext uri="{FF2B5EF4-FFF2-40B4-BE49-F238E27FC236}">
                    <a16:creationId xmlns:a16="http://schemas.microsoft.com/office/drawing/2014/main" id="{68CECB3C-4A45-AB91-3CB8-C21A8F30C3E5}"/>
                  </a:ext>
                </a:extLst>
              </p:cNvPr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1129;p38">
                <a:extLst>
                  <a:ext uri="{FF2B5EF4-FFF2-40B4-BE49-F238E27FC236}">
                    <a16:creationId xmlns:a16="http://schemas.microsoft.com/office/drawing/2014/main" id="{7D54A331-A565-D7E1-0062-C2E2EC5AE86B}"/>
                  </a:ext>
                </a:extLst>
              </p:cNvPr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1130;p38">
                <a:extLst>
                  <a:ext uri="{FF2B5EF4-FFF2-40B4-BE49-F238E27FC236}">
                    <a16:creationId xmlns:a16="http://schemas.microsoft.com/office/drawing/2014/main" id="{A3BEB299-A5F1-FD86-C11A-5587A92B090F}"/>
                  </a:ext>
                </a:extLst>
              </p:cNvPr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1131;p38">
                <a:extLst>
                  <a:ext uri="{FF2B5EF4-FFF2-40B4-BE49-F238E27FC236}">
                    <a16:creationId xmlns:a16="http://schemas.microsoft.com/office/drawing/2014/main" id="{884C9E89-4E9A-917B-8BF8-BB93E56018E2}"/>
                  </a:ext>
                </a:extLst>
              </p:cNvPr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1132;p38">
                <a:extLst>
                  <a:ext uri="{FF2B5EF4-FFF2-40B4-BE49-F238E27FC236}">
                    <a16:creationId xmlns:a16="http://schemas.microsoft.com/office/drawing/2014/main" id="{562D2D8D-888C-C888-9565-8B97E92B07FD}"/>
                  </a:ext>
                </a:extLst>
              </p:cNvPr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1133;p38">
                <a:extLst>
                  <a:ext uri="{FF2B5EF4-FFF2-40B4-BE49-F238E27FC236}">
                    <a16:creationId xmlns:a16="http://schemas.microsoft.com/office/drawing/2014/main" id="{E7E8E0BA-E89F-49E0-7773-0B1E62431E0B}"/>
                  </a:ext>
                </a:extLst>
              </p:cNvPr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1134;p38">
                <a:extLst>
                  <a:ext uri="{FF2B5EF4-FFF2-40B4-BE49-F238E27FC236}">
                    <a16:creationId xmlns:a16="http://schemas.microsoft.com/office/drawing/2014/main" id="{261837F2-4A07-9DF7-9015-21E1DCF52781}"/>
                  </a:ext>
                </a:extLst>
              </p:cNvPr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1135;p38">
                <a:extLst>
                  <a:ext uri="{FF2B5EF4-FFF2-40B4-BE49-F238E27FC236}">
                    <a16:creationId xmlns:a16="http://schemas.microsoft.com/office/drawing/2014/main" id="{1F44236E-DED6-C72A-6F87-75C7096E21CF}"/>
                  </a:ext>
                </a:extLst>
              </p:cNvPr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1136;p38">
                <a:extLst>
                  <a:ext uri="{FF2B5EF4-FFF2-40B4-BE49-F238E27FC236}">
                    <a16:creationId xmlns:a16="http://schemas.microsoft.com/office/drawing/2014/main" id="{33C70507-2896-31AB-C76E-B1E73B0EEC59}"/>
                  </a:ext>
                </a:extLst>
              </p:cNvPr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1137;p38">
                <a:extLst>
                  <a:ext uri="{FF2B5EF4-FFF2-40B4-BE49-F238E27FC236}">
                    <a16:creationId xmlns:a16="http://schemas.microsoft.com/office/drawing/2014/main" id="{CB22BD74-AB16-6647-C399-21EFB4C66803}"/>
                  </a:ext>
                </a:extLst>
              </p:cNvPr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1138;p38">
                <a:extLst>
                  <a:ext uri="{FF2B5EF4-FFF2-40B4-BE49-F238E27FC236}">
                    <a16:creationId xmlns:a16="http://schemas.microsoft.com/office/drawing/2014/main" id="{59F9A9BC-685D-9A30-7994-C50EFE0D04FC}"/>
                  </a:ext>
                </a:extLst>
              </p:cNvPr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1139;p38">
                <a:extLst>
                  <a:ext uri="{FF2B5EF4-FFF2-40B4-BE49-F238E27FC236}">
                    <a16:creationId xmlns:a16="http://schemas.microsoft.com/office/drawing/2014/main" id="{D0BC807D-0186-4B77-3BA1-130B07934953}"/>
                  </a:ext>
                </a:extLst>
              </p:cNvPr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1140;p38">
                <a:extLst>
                  <a:ext uri="{FF2B5EF4-FFF2-40B4-BE49-F238E27FC236}">
                    <a16:creationId xmlns:a16="http://schemas.microsoft.com/office/drawing/2014/main" id="{EB856328-F3E4-4B2D-9743-35A28BFC657E}"/>
                  </a:ext>
                </a:extLst>
              </p:cNvPr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1141;p38">
                <a:extLst>
                  <a:ext uri="{FF2B5EF4-FFF2-40B4-BE49-F238E27FC236}">
                    <a16:creationId xmlns:a16="http://schemas.microsoft.com/office/drawing/2014/main" id="{F480638D-0188-C7CF-7FF8-DF309426AE65}"/>
                  </a:ext>
                </a:extLst>
              </p:cNvPr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1142;p38">
                <a:extLst>
                  <a:ext uri="{FF2B5EF4-FFF2-40B4-BE49-F238E27FC236}">
                    <a16:creationId xmlns:a16="http://schemas.microsoft.com/office/drawing/2014/main" id="{EB371FC5-1ADB-6E23-9A9C-03CC181E8D19}"/>
                  </a:ext>
                </a:extLst>
              </p:cNvPr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1143;p38">
                <a:extLst>
                  <a:ext uri="{FF2B5EF4-FFF2-40B4-BE49-F238E27FC236}">
                    <a16:creationId xmlns:a16="http://schemas.microsoft.com/office/drawing/2014/main" id="{00731E40-59F2-3FBE-6A03-E3997F1655F1}"/>
                  </a:ext>
                </a:extLst>
              </p:cNvPr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1144;p38">
                <a:extLst>
                  <a:ext uri="{FF2B5EF4-FFF2-40B4-BE49-F238E27FC236}">
                    <a16:creationId xmlns:a16="http://schemas.microsoft.com/office/drawing/2014/main" id="{C96E028B-59D1-D7E6-3D07-325B0216DA26}"/>
                  </a:ext>
                </a:extLst>
              </p:cNvPr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1145;p38">
                <a:extLst>
                  <a:ext uri="{FF2B5EF4-FFF2-40B4-BE49-F238E27FC236}">
                    <a16:creationId xmlns:a16="http://schemas.microsoft.com/office/drawing/2014/main" id="{8EACFC6D-C489-30F3-40F5-34E9528B9081}"/>
                  </a:ext>
                </a:extLst>
              </p:cNvPr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1146;p38">
                <a:extLst>
                  <a:ext uri="{FF2B5EF4-FFF2-40B4-BE49-F238E27FC236}">
                    <a16:creationId xmlns:a16="http://schemas.microsoft.com/office/drawing/2014/main" id="{9E841F8E-3061-3675-1B01-19DCC7F94B5F}"/>
                  </a:ext>
                </a:extLst>
              </p:cNvPr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1147;p38">
                <a:extLst>
                  <a:ext uri="{FF2B5EF4-FFF2-40B4-BE49-F238E27FC236}">
                    <a16:creationId xmlns:a16="http://schemas.microsoft.com/office/drawing/2014/main" id="{550FBEF2-189B-BBAC-ADEE-E8A3DE206402}"/>
                  </a:ext>
                </a:extLst>
              </p:cNvPr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1148;p38">
                <a:extLst>
                  <a:ext uri="{FF2B5EF4-FFF2-40B4-BE49-F238E27FC236}">
                    <a16:creationId xmlns:a16="http://schemas.microsoft.com/office/drawing/2014/main" id="{E798D167-27F5-9259-4E4A-95D8AB63D8ED}"/>
                  </a:ext>
                </a:extLst>
              </p:cNvPr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1149;p38">
                <a:extLst>
                  <a:ext uri="{FF2B5EF4-FFF2-40B4-BE49-F238E27FC236}">
                    <a16:creationId xmlns:a16="http://schemas.microsoft.com/office/drawing/2014/main" id="{53F66508-900F-FC9C-7F4D-AC925841AE28}"/>
                  </a:ext>
                </a:extLst>
              </p:cNvPr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1150;p38">
                <a:extLst>
                  <a:ext uri="{FF2B5EF4-FFF2-40B4-BE49-F238E27FC236}">
                    <a16:creationId xmlns:a16="http://schemas.microsoft.com/office/drawing/2014/main" id="{458E4B3B-B5CE-FDD7-B385-36AEB7E3E49C}"/>
                  </a:ext>
                </a:extLst>
              </p:cNvPr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1151;p38">
                <a:extLst>
                  <a:ext uri="{FF2B5EF4-FFF2-40B4-BE49-F238E27FC236}">
                    <a16:creationId xmlns:a16="http://schemas.microsoft.com/office/drawing/2014/main" id="{E65A6756-A025-52DC-FEC9-F4E9FC1D462D}"/>
                  </a:ext>
                </a:extLst>
              </p:cNvPr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1152;p38">
                <a:extLst>
                  <a:ext uri="{FF2B5EF4-FFF2-40B4-BE49-F238E27FC236}">
                    <a16:creationId xmlns:a16="http://schemas.microsoft.com/office/drawing/2014/main" id="{1ACF0F23-FD10-3E22-06E3-A5DEF93115FD}"/>
                  </a:ext>
                </a:extLst>
              </p:cNvPr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1153;p38">
                <a:extLst>
                  <a:ext uri="{FF2B5EF4-FFF2-40B4-BE49-F238E27FC236}">
                    <a16:creationId xmlns:a16="http://schemas.microsoft.com/office/drawing/2014/main" id="{C331411C-FC4F-6810-64A6-74C3EF4212D6}"/>
                  </a:ext>
                </a:extLst>
              </p:cNvPr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1154;p38">
                <a:extLst>
                  <a:ext uri="{FF2B5EF4-FFF2-40B4-BE49-F238E27FC236}">
                    <a16:creationId xmlns:a16="http://schemas.microsoft.com/office/drawing/2014/main" id="{0C101A6E-9A4A-E30E-F501-A310DD8DE78D}"/>
                  </a:ext>
                </a:extLst>
              </p:cNvPr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1155;p38">
                <a:extLst>
                  <a:ext uri="{FF2B5EF4-FFF2-40B4-BE49-F238E27FC236}">
                    <a16:creationId xmlns:a16="http://schemas.microsoft.com/office/drawing/2014/main" id="{0708AD20-59E6-36D2-E03E-4C80867F604C}"/>
                  </a:ext>
                </a:extLst>
              </p:cNvPr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1156;p38">
                <a:extLst>
                  <a:ext uri="{FF2B5EF4-FFF2-40B4-BE49-F238E27FC236}">
                    <a16:creationId xmlns:a16="http://schemas.microsoft.com/office/drawing/2014/main" id="{5A84C651-B12F-8D26-1302-FCB0CCB80C42}"/>
                  </a:ext>
                </a:extLst>
              </p:cNvPr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1157;p38">
                <a:extLst>
                  <a:ext uri="{FF2B5EF4-FFF2-40B4-BE49-F238E27FC236}">
                    <a16:creationId xmlns:a16="http://schemas.microsoft.com/office/drawing/2014/main" id="{D5467505-7D15-4089-AA54-D6CE46AF6810}"/>
                  </a:ext>
                </a:extLst>
              </p:cNvPr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1158;p38">
                <a:extLst>
                  <a:ext uri="{FF2B5EF4-FFF2-40B4-BE49-F238E27FC236}">
                    <a16:creationId xmlns:a16="http://schemas.microsoft.com/office/drawing/2014/main" id="{53FCD7E3-35A3-9136-2231-E51C90A473B1}"/>
                  </a:ext>
                </a:extLst>
              </p:cNvPr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1159;p38">
                <a:extLst>
                  <a:ext uri="{FF2B5EF4-FFF2-40B4-BE49-F238E27FC236}">
                    <a16:creationId xmlns:a16="http://schemas.microsoft.com/office/drawing/2014/main" id="{521DCEBA-117C-ADE7-B47B-17641C3AC525}"/>
                  </a:ext>
                </a:extLst>
              </p:cNvPr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1160;p38">
                <a:extLst>
                  <a:ext uri="{FF2B5EF4-FFF2-40B4-BE49-F238E27FC236}">
                    <a16:creationId xmlns:a16="http://schemas.microsoft.com/office/drawing/2014/main" id="{E00F7462-55D8-BC47-B170-6170C3AB70FB}"/>
                  </a:ext>
                </a:extLst>
              </p:cNvPr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1161;p38">
                <a:extLst>
                  <a:ext uri="{FF2B5EF4-FFF2-40B4-BE49-F238E27FC236}">
                    <a16:creationId xmlns:a16="http://schemas.microsoft.com/office/drawing/2014/main" id="{ECF512C1-512D-7739-34EC-32CD6732B14D}"/>
                  </a:ext>
                </a:extLst>
              </p:cNvPr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1162;p38">
                <a:extLst>
                  <a:ext uri="{FF2B5EF4-FFF2-40B4-BE49-F238E27FC236}">
                    <a16:creationId xmlns:a16="http://schemas.microsoft.com/office/drawing/2014/main" id="{9DF72565-A95B-968A-E836-D14CDF44D589}"/>
                  </a:ext>
                </a:extLst>
              </p:cNvPr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1163;p38">
                <a:extLst>
                  <a:ext uri="{FF2B5EF4-FFF2-40B4-BE49-F238E27FC236}">
                    <a16:creationId xmlns:a16="http://schemas.microsoft.com/office/drawing/2014/main" id="{71C713D1-7327-3566-042C-1EF50B52A5EE}"/>
                  </a:ext>
                </a:extLst>
              </p:cNvPr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1164;p38">
                <a:extLst>
                  <a:ext uri="{FF2B5EF4-FFF2-40B4-BE49-F238E27FC236}">
                    <a16:creationId xmlns:a16="http://schemas.microsoft.com/office/drawing/2014/main" id="{A4716399-BA21-038A-AE6B-18ED95A4D88A}"/>
                  </a:ext>
                </a:extLst>
              </p:cNvPr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1165;p38">
                <a:extLst>
                  <a:ext uri="{FF2B5EF4-FFF2-40B4-BE49-F238E27FC236}">
                    <a16:creationId xmlns:a16="http://schemas.microsoft.com/office/drawing/2014/main" id="{5A0696C6-7647-3A1B-94FA-D91A0DDDEAE4}"/>
                  </a:ext>
                </a:extLst>
              </p:cNvPr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1166;p38">
                <a:extLst>
                  <a:ext uri="{FF2B5EF4-FFF2-40B4-BE49-F238E27FC236}">
                    <a16:creationId xmlns:a16="http://schemas.microsoft.com/office/drawing/2014/main" id="{AF04158D-B03A-90A0-B53D-96903687C453}"/>
                  </a:ext>
                </a:extLst>
              </p:cNvPr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1167;p38">
                <a:extLst>
                  <a:ext uri="{FF2B5EF4-FFF2-40B4-BE49-F238E27FC236}">
                    <a16:creationId xmlns:a16="http://schemas.microsoft.com/office/drawing/2014/main" id="{EB484C84-E91C-F7C6-F75F-04259E3C15E6}"/>
                  </a:ext>
                </a:extLst>
              </p:cNvPr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1168;p38">
                <a:extLst>
                  <a:ext uri="{FF2B5EF4-FFF2-40B4-BE49-F238E27FC236}">
                    <a16:creationId xmlns:a16="http://schemas.microsoft.com/office/drawing/2014/main" id="{889168AF-E68B-5BE5-D1D8-4D376578C242}"/>
                  </a:ext>
                </a:extLst>
              </p:cNvPr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1169;p38">
                <a:extLst>
                  <a:ext uri="{FF2B5EF4-FFF2-40B4-BE49-F238E27FC236}">
                    <a16:creationId xmlns:a16="http://schemas.microsoft.com/office/drawing/2014/main" id="{2F4CF3D5-5A33-3AAA-0568-96C41691AF6D}"/>
                  </a:ext>
                </a:extLst>
              </p:cNvPr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1170;p38">
                <a:extLst>
                  <a:ext uri="{FF2B5EF4-FFF2-40B4-BE49-F238E27FC236}">
                    <a16:creationId xmlns:a16="http://schemas.microsoft.com/office/drawing/2014/main" id="{8E872B92-9F54-2396-28CA-2CC016317B35}"/>
                  </a:ext>
                </a:extLst>
              </p:cNvPr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1171;p38">
                <a:extLst>
                  <a:ext uri="{FF2B5EF4-FFF2-40B4-BE49-F238E27FC236}">
                    <a16:creationId xmlns:a16="http://schemas.microsoft.com/office/drawing/2014/main" id="{31460072-06F4-BC89-5381-89372C48AAD8}"/>
                  </a:ext>
                </a:extLst>
              </p:cNvPr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1172;p38">
                <a:extLst>
                  <a:ext uri="{FF2B5EF4-FFF2-40B4-BE49-F238E27FC236}">
                    <a16:creationId xmlns:a16="http://schemas.microsoft.com/office/drawing/2014/main" id="{6AF8446C-4BAB-981A-2AA7-3240E0317F2A}"/>
                  </a:ext>
                </a:extLst>
              </p:cNvPr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1173;p38">
                <a:extLst>
                  <a:ext uri="{FF2B5EF4-FFF2-40B4-BE49-F238E27FC236}">
                    <a16:creationId xmlns:a16="http://schemas.microsoft.com/office/drawing/2014/main" id="{28A6073C-341C-5C4C-E666-503F584827A0}"/>
                  </a:ext>
                </a:extLst>
              </p:cNvPr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1174;p38">
                <a:extLst>
                  <a:ext uri="{FF2B5EF4-FFF2-40B4-BE49-F238E27FC236}">
                    <a16:creationId xmlns:a16="http://schemas.microsoft.com/office/drawing/2014/main" id="{E26BD499-63DB-AF85-8DF3-3898BD36769D}"/>
                  </a:ext>
                </a:extLst>
              </p:cNvPr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1175;p38">
                <a:extLst>
                  <a:ext uri="{FF2B5EF4-FFF2-40B4-BE49-F238E27FC236}">
                    <a16:creationId xmlns:a16="http://schemas.microsoft.com/office/drawing/2014/main" id="{358380B9-ED2F-569C-1FAE-9F39147E2CED}"/>
                  </a:ext>
                </a:extLst>
              </p:cNvPr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1176;p38">
                <a:extLst>
                  <a:ext uri="{FF2B5EF4-FFF2-40B4-BE49-F238E27FC236}">
                    <a16:creationId xmlns:a16="http://schemas.microsoft.com/office/drawing/2014/main" id="{C23BDFB5-66CD-F7A8-80E8-E68DD8577503}"/>
                  </a:ext>
                </a:extLst>
              </p:cNvPr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1177;p38">
                <a:extLst>
                  <a:ext uri="{FF2B5EF4-FFF2-40B4-BE49-F238E27FC236}">
                    <a16:creationId xmlns:a16="http://schemas.microsoft.com/office/drawing/2014/main" id="{A20F12E8-5CFD-9866-D230-F5E9E2D30A93}"/>
                  </a:ext>
                </a:extLst>
              </p:cNvPr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1178;p38">
                <a:extLst>
                  <a:ext uri="{FF2B5EF4-FFF2-40B4-BE49-F238E27FC236}">
                    <a16:creationId xmlns:a16="http://schemas.microsoft.com/office/drawing/2014/main" id="{649F67BA-ED25-D474-EFEF-C8598FD3A6AB}"/>
                  </a:ext>
                </a:extLst>
              </p:cNvPr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1179;p38">
                <a:extLst>
                  <a:ext uri="{FF2B5EF4-FFF2-40B4-BE49-F238E27FC236}">
                    <a16:creationId xmlns:a16="http://schemas.microsoft.com/office/drawing/2014/main" id="{92213826-04B0-AB4A-DF64-E8CBD07287EE}"/>
                  </a:ext>
                </a:extLst>
              </p:cNvPr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1180;p38">
                <a:extLst>
                  <a:ext uri="{FF2B5EF4-FFF2-40B4-BE49-F238E27FC236}">
                    <a16:creationId xmlns:a16="http://schemas.microsoft.com/office/drawing/2014/main" id="{995CA6FC-47DB-CBDD-711E-DD19AF1E3CF7}"/>
                  </a:ext>
                </a:extLst>
              </p:cNvPr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1181;p38">
                <a:extLst>
                  <a:ext uri="{FF2B5EF4-FFF2-40B4-BE49-F238E27FC236}">
                    <a16:creationId xmlns:a16="http://schemas.microsoft.com/office/drawing/2014/main" id="{80F078C8-3332-4CB3-16EC-9BB2B9EB5846}"/>
                  </a:ext>
                </a:extLst>
              </p:cNvPr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1182;p38">
                <a:extLst>
                  <a:ext uri="{FF2B5EF4-FFF2-40B4-BE49-F238E27FC236}">
                    <a16:creationId xmlns:a16="http://schemas.microsoft.com/office/drawing/2014/main" id="{7C45CA01-FC6B-9CE0-81C6-91C8B879A515}"/>
                  </a:ext>
                </a:extLst>
              </p:cNvPr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1183;p38">
                <a:extLst>
                  <a:ext uri="{FF2B5EF4-FFF2-40B4-BE49-F238E27FC236}">
                    <a16:creationId xmlns:a16="http://schemas.microsoft.com/office/drawing/2014/main" id="{E8063B49-C871-D792-6044-17E970A9C923}"/>
                  </a:ext>
                </a:extLst>
              </p:cNvPr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1184;p38">
                <a:extLst>
                  <a:ext uri="{FF2B5EF4-FFF2-40B4-BE49-F238E27FC236}">
                    <a16:creationId xmlns:a16="http://schemas.microsoft.com/office/drawing/2014/main" id="{3755EBED-956D-760B-B972-A588673DCD5F}"/>
                  </a:ext>
                </a:extLst>
              </p:cNvPr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1185;p38">
                <a:extLst>
                  <a:ext uri="{FF2B5EF4-FFF2-40B4-BE49-F238E27FC236}">
                    <a16:creationId xmlns:a16="http://schemas.microsoft.com/office/drawing/2014/main" id="{FFD8D18C-4891-F8B1-D7E8-F003CA151319}"/>
                  </a:ext>
                </a:extLst>
              </p:cNvPr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1186;p38">
                <a:extLst>
                  <a:ext uri="{FF2B5EF4-FFF2-40B4-BE49-F238E27FC236}">
                    <a16:creationId xmlns:a16="http://schemas.microsoft.com/office/drawing/2014/main" id="{9A4DF64F-F230-82FA-D87A-BB8BC4E913D5}"/>
                  </a:ext>
                </a:extLst>
              </p:cNvPr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1187;p38">
                <a:extLst>
                  <a:ext uri="{FF2B5EF4-FFF2-40B4-BE49-F238E27FC236}">
                    <a16:creationId xmlns:a16="http://schemas.microsoft.com/office/drawing/2014/main" id="{AE5F2FAB-163F-BBE0-EB0E-0F4C851EAA6C}"/>
                  </a:ext>
                </a:extLst>
              </p:cNvPr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1188;p38">
                <a:extLst>
                  <a:ext uri="{FF2B5EF4-FFF2-40B4-BE49-F238E27FC236}">
                    <a16:creationId xmlns:a16="http://schemas.microsoft.com/office/drawing/2014/main" id="{5502F2F0-C3D4-A0AA-1806-682E42166536}"/>
                  </a:ext>
                </a:extLst>
              </p:cNvPr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1189;p38">
                <a:extLst>
                  <a:ext uri="{FF2B5EF4-FFF2-40B4-BE49-F238E27FC236}">
                    <a16:creationId xmlns:a16="http://schemas.microsoft.com/office/drawing/2014/main" id="{46C0F306-8C84-0EFA-3D38-4412BEC7160B}"/>
                  </a:ext>
                </a:extLst>
              </p:cNvPr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1190;p38">
                <a:extLst>
                  <a:ext uri="{FF2B5EF4-FFF2-40B4-BE49-F238E27FC236}">
                    <a16:creationId xmlns:a16="http://schemas.microsoft.com/office/drawing/2014/main" id="{0FABD74F-4C21-24CC-8A56-246FCA4C6E3B}"/>
                  </a:ext>
                </a:extLst>
              </p:cNvPr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1191;p38">
                <a:extLst>
                  <a:ext uri="{FF2B5EF4-FFF2-40B4-BE49-F238E27FC236}">
                    <a16:creationId xmlns:a16="http://schemas.microsoft.com/office/drawing/2014/main" id="{67283CF6-6E7E-9FF2-9E1C-C213BBA016B3}"/>
                  </a:ext>
                </a:extLst>
              </p:cNvPr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1192;p38">
                <a:extLst>
                  <a:ext uri="{FF2B5EF4-FFF2-40B4-BE49-F238E27FC236}">
                    <a16:creationId xmlns:a16="http://schemas.microsoft.com/office/drawing/2014/main" id="{F398A946-D2DB-1306-3394-E5EDDDC4AB43}"/>
                  </a:ext>
                </a:extLst>
              </p:cNvPr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1193;p38">
                <a:extLst>
                  <a:ext uri="{FF2B5EF4-FFF2-40B4-BE49-F238E27FC236}">
                    <a16:creationId xmlns:a16="http://schemas.microsoft.com/office/drawing/2014/main" id="{10DD3234-D8B1-8E00-E274-C155DFA33C1D}"/>
                  </a:ext>
                </a:extLst>
              </p:cNvPr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1194;p38">
                <a:extLst>
                  <a:ext uri="{FF2B5EF4-FFF2-40B4-BE49-F238E27FC236}">
                    <a16:creationId xmlns:a16="http://schemas.microsoft.com/office/drawing/2014/main" id="{F1BC8722-7975-D657-9465-E120C7D5D498}"/>
                  </a:ext>
                </a:extLst>
              </p:cNvPr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1195;p38">
                <a:extLst>
                  <a:ext uri="{FF2B5EF4-FFF2-40B4-BE49-F238E27FC236}">
                    <a16:creationId xmlns:a16="http://schemas.microsoft.com/office/drawing/2014/main" id="{8EC817BD-B364-6AC9-58A3-FE8AE2473E1F}"/>
                  </a:ext>
                </a:extLst>
              </p:cNvPr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1196;p38">
                <a:extLst>
                  <a:ext uri="{FF2B5EF4-FFF2-40B4-BE49-F238E27FC236}">
                    <a16:creationId xmlns:a16="http://schemas.microsoft.com/office/drawing/2014/main" id="{6125F8D2-6CA5-3AA8-04D7-97387EC41D18}"/>
                  </a:ext>
                </a:extLst>
              </p:cNvPr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1197;p38">
                <a:extLst>
                  <a:ext uri="{FF2B5EF4-FFF2-40B4-BE49-F238E27FC236}">
                    <a16:creationId xmlns:a16="http://schemas.microsoft.com/office/drawing/2014/main" id="{826499C5-54C1-675B-57F1-579DD82690F0}"/>
                  </a:ext>
                </a:extLst>
              </p:cNvPr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1198;p38">
                <a:extLst>
                  <a:ext uri="{FF2B5EF4-FFF2-40B4-BE49-F238E27FC236}">
                    <a16:creationId xmlns:a16="http://schemas.microsoft.com/office/drawing/2014/main" id="{B440FEB5-FA20-0F99-396D-22672EC56561}"/>
                  </a:ext>
                </a:extLst>
              </p:cNvPr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1199;p38">
                <a:extLst>
                  <a:ext uri="{FF2B5EF4-FFF2-40B4-BE49-F238E27FC236}">
                    <a16:creationId xmlns:a16="http://schemas.microsoft.com/office/drawing/2014/main" id="{46541CE7-0AA8-61DA-BA03-D9D27D5F06D1}"/>
                  </a:ext>
                </a:extLst>
              </p:cNvPr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1200;p38">
                <a:extLst>
                  <a:ext uri="{FF2B5EF4-FFF2-40B4-BE49-F238E27FC236}">
                    <a16:creationId xmlns:a16="http://schemas.microsoft.com/office/drawing/2014/main" id="{71CB55F4-1CD9-2D2A-9065-1862ADDCA694}"/>
                  </a:ext>
                </a:extLst>
              </p:cNvPr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1201;p38">
                <a:extLst>
                  <a:ext uri="{FF2B5EF4-FFF2-40B4-BE49-F238E27FC236}">
                    <a16:creationId xmlns:a16="http://schemas.microsoft.com/office/drawing/2014/main" id="{571C8263-E4C6-7977-383E-FE3DD24226FB}"/>
                  </a:ext>
                </a:extLst>
              </p:cNvPr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1202;p38">
                <a:extLst>
                  <a:ext uri="{FF2B5EF4-FFF2-40B4-BE49-F238E27FC236}">
                    <a16:creationId xmlns:a16="http://schemas.microsoft.com/office/drawing/2014/main" id="{FCBDF4AA-B5C5-4B1A-29A2-6F98D8816C33}"/>
                  </a:ext>
                </a:extLst>
              </p:cNvPr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1203;p38">
                <a:extLst>
                  <a:ext uri="{FF2B5EF4-FFF2-40B4-BE49-F238E27FC236}">
                    <a16:creationId xmlns:a16="http://schemas.microsoft.com/office/drawing/2014/main" id="{393D026A-CE64-C2EB-705C-AE100CA2478A}"/>
                  </a:ext>
                </a:extLst>
              </p:cNvPr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1204;p38">
                <a:extLst>
                  <a:ext uri="{FF2B5EF4-FFF2-40B4-BE49-F238E27FC236}">
                    <a16:creationId xmlns:a16="http://schemas.microsoft.com/office/drawing/2014/main" id="{239D93A8-5117-BFC2-B70E-6C4D793DFCCB}"/>
                  </a:ext>
                </a:extLst>
              </p:cNvPr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1205;p38">
                <a:extLst>
                  <a:ext uri="{FF2B5EF4-FFF2-40B4-BE49-F238E27FC236}">
                    <a16:creationId xmlns:a16="http://schemas.microsoft.com/office/drawing/2014/main" id="{716EFF65-00A8-3F15-1373-A5CED30BCC52}"/>
                  </a:ext>
                </a:extLst>
              </p:cNvPr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1206;p38">
                <a:extLst>
                  <a:ext uri="{FF2B5EF4-FFF2-40B4-BE49-F238E27FC236}">
                    <a16:creationId xmlns:a16="http://schemas.microsoft.com/office/drawing/2014/main" id="{479A2F25-4AA3-086F-39AF-432517B7F738}"/>
                  </a:ext>
                </a:extLst>
              </p:cNvPr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1207;p38">
                <a:extLst>
                  <a:ext uri="{FF2B5EF4-FFF2-40B4-BE49-F238E27FC236}">
                    <a16:creationId xmlns:a16="http://schemas.microsoft.com/office/drawing/2014/main" id="{022201EE-F150-8650-8C05-F3FFA92BC60D}"/>
                  </a:ext>
                </a:extLst>
              </p:cNvPr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1208;p38">
                <a:extLst>
                  <a:ext uri="{FF2B5EF4-FFF2-40B4-BE49-F238E27FC236}">
                    <a16:creationId xmlns:a16="http://schemas.microsoft.com/office/drawing/2014/main" id="{677287BA-2897-E686-D2A6-18B1D0BDA044}"/>
                  </a:ext>
                </a:extLst>
              </p:cNvPr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1209;p38">
                <a:extLst>
                  <a:ext uri="{FF2B5EF4-FFF2-40B4-BE49-F238E27FC236}">
                    <a16:creationId xmlns:a16="http://schemas.microsoft.com/office/drawing/2014/main" id="{9E8EE520-1D88-2EDD-742E-E76DAAB1B1E4}"/>
                  </a:ext>
                </a:extLst>
              </p:cNvPr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1210;p38">
                <a:extLst>
                  <a:ext uri="{FF2B5EF4-FFF2-40B4-BE49-F238E27FC236}">
                    <a16:creationId xmlns:a16="http://schemas.microsoft.com/office/drawing/2014/main" id="{9813D654-D973-87CD-29C8-C79EC39F65EE}"/>
                  </a:ext>
                </a:extLst>
              </p:cNvPr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1211;p38">
                <a:extLst>
                  <a:ext uri="{FF2B5EF4-FFF2-40B4-BE49-F238E27FC236}">
                    <a16:creationId xmlns:a16="http://schemas.microsoft.com/office/drawing/2014/main" id="{05821478-212E-C25A-A5CA-8555B2F50986}"/>
                  </a:ext>
                </a:extLst>
              </p:cNvPr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1212;p38">
                <a:extLst>
                  <a:ext uri="{FF2B5EF4-FFF2-40B4-BE49-F238E27FC236}">
                    <a16:creationId xmlns:a16="http://schemas.microsoft.com/office/drawing/2014/main" id="{A4C86DC8-96EF-126D-55F3-97ABDB03C470}"/>
                  </a:ext>
                </a:extLst>
              </p:cNvPr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1213;p38">
                <a:extLst>
                  <a:ext uri="{FF2B5EF4-FFF2-40B4-BE49-F238E27FC236}">
                    <a16:creationId xmlns:a16="http://schemas.microsoft.com/office/drawing/2014/main" id="{AE345406-15B6-FB0A-3050-8E78333AFB32}"/>
                  </a:ext>
                </a:extLst>
              </p:cNvPr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1214;p38">
                <a:extLst>
                  <a:ext uri="{FF2B5EF4-FFF2-40B4-BE49-F238E27FC236}">
                    <a16:creationId xmlns:a16="http://schemas.microsoft.com/office/drawing/2014/main" id="{EC0BE897-8900-0B5A-C6BC-4DB24ACD2BF9}"/>
                  </a:ext>
                </a:extLst>
              </p:cNvPr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1215;p38">
                <a:extLst>
                  <a:ext uri="{FF2B5EF4-FFF2-40B4-BE49-F238E27FC236}">
                    <a16:creationId xmlns:a16="http://schemas.microsoft.com/office/drawing/2014/main" id="{47D08C2F-DDE6-BADF-C180-7D7497A448F9}"/>
                  </a:ext>
                </a:extLst>
              </p:cNvPr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1216;p38">
                <a:extLst>
                  <a:ext uri="{FF2B5EF4-FFF2-40B4-BE49-F238E27FC236}">
                    <a16:creationId xmlns:a16="http://schemas.microsoft.com/office/drawing/2014/main" id="{9787F366-AAB9-DC76-3A12-B7286AACCFC9}"/>
                  </a:ext>
                </a:extLst>
              </p:cNvPr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1217;p38">
                <a:extLst>
                  <a:ext uri="{FF2B5EF4-FFF2-40B4-BE49-F238E27FC236}">
                    <a16:creationId xmlns:a16="http://schemas.microsoft.com/office/drawing/2014/main" id="{8D70C339-65E5-0ECD-8B9A-773B02EE00A4}"/>
                  </a:ext>
                </a:extLst>
              </p:cNvPr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1218;p38">
                <a:extLst>
                  <a:ext uri="{FF2B5EF4-FFF2-40B4-BE49-F238E27FC236}">
                    <a16:creationId xmlns:a16="http://schemas.microsoft.com/office/drawing/2014/main" id="{2FBAA03B-E4DE-2DC9-1343-9B1C612B9659}"/>
                  </a:ext>
                </a:extLst>
              </p:cNvPr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1219;p38">
                <a:extLst>
                  <a:ext uri="{FF2B5EF4-FFF2-40B4-BE49-F238E27FC236}">
                    <a16:creationId xmlns:a16="http://schemas.microsoft.com/office/drawing/2014/main" id="{38903979-F214-849C-DBDD-86E5D2743931}"/>
                  </a:ext>
                </a:extLst>
              </p:cNvPr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1220;p38">
                <a:extLst>
                  <a:ext uri="{FF2B5EF4-FFF2-40B4-BE49-F238E27FC236}">
                    <a16:creationId xmlns:a16="http://schemas.microsoft.com/office/drawing/2014/main" id="{E9DD7E1C-F580-F484-AE85-D3904D66CFF1}"/>
                  </a:ext>
                </a:extLst>
              </p:cNvPr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1221;p38">
                <a:extLst>
                  <a:ext uri="{FF2B5EF4-FFF2-40B4-BE49-F238E27FC236}">
                    <a16:creationId xmlns:a16="http://schemas.microsoft.com/office/drawing/2014/main" id="{E264EA74-3DD4-D191-4E52-D3B051A9E070}"/>
                  </a:ext>
                </a:extLst>
              </p:cNvPr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1222;p38">
                <a:extLst>
                  <a:ext uri="{FF2B5EF4-FFF2-40B4-BE49-F238E27FC236}">
                    <a16:creationId xmlns:a16="http://schemas.microsoft.com/office/drawing/2014/main" id="{027CA984-7249-9657-537B-8AD29FAB800A}"/>
                  </a:ext>
                </a:extLst>
              </p:cNvPr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1223;p38">
                <a:extLst>
                  <a:ext uri="{FF2B5EF4-FFF2-40B4-BE49-F238E27FC236}">
                    <a16:creationId xmlns:a16="http://schemas.microsoft.com/office/drawing/2014/main" id="{DA82F68D-DFAA-E856-607B-4F811E10DC5C}"/>
                  </a:ext>
                </a:extLst>
              </p:cNvPr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1224;p38">
                <a:extLst>
                  <a:ext uri="{FF2B5EF4-FFF2-40B4-BE49-F238E27FC236}">
                    <a16:creationId xmlns:a16="http://schemas.microsoft.com/office/drawing/2014/main" id="{1241B737-F2DB-0767-99C2-F0A3D3CFB198}"/>
                  </a:ext>
                </a:extLst>
              </p:cNvPr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1225;p38">
                <a:extLst>
                  <a:ext uri="{FF2B5EF4-FFF2-40B4-BE49-F238E27FC236}">
                    <a16:creationId xmlns:a16="http://schemas.microsoft.com/office/drawing/2014/main" id="{641617C1-9D97-3BC9-CB95-EB52A0316BCC}"/>
                  </a:ext>
                </a:extLst>
              </p:cNvPr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1226;p38">
                <a:extLst>
                  <a:ext uri="{FF2B5EF4-FFF2-40B4-BE49-F238E27FC236}">
                    <a16:creationId xmlns:a16="http://schemas.microsoft.com/office/drawing/2014/main" id="{4A2688C0-460E-E25C-C6D3-191BD3AB2CE0}"/>
                  </a:ext>
                </a:extLst>
              </p:cNvPr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1227;p38">
                <a:extLst>
                  <a:ext uri="{FF2B5EF4-FFF2-40B4-BE49-F238E27FC236}">
                    <a16:creationId xmlns:a16="http://schemas.microsoft.com/office/drawing/2014/main" id="{81B924F4-14E7-8256-2A7C-D0B4D11C01B1}"/>
                  </a:ext>
                </a:extLst>
              </p:cNvPr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1228;p38">
                <a:extLst>
                  <a:ext uri="{FF2B5EF4-FFF2-40B4-BE49-F238E27FC236}">
                    <a16:creationId xmlns:a16="http://schemas.microsoft.com/office/drawing/2014/main" id="{632BF317-62DD-65CC-7693-B07522499D7E}"/>
                  </a:ext>
                </a:extLst>
              </p:cNvPr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1229;p38">
                <a:extLst>
                  <a:ext uri="{FF2B5EF4-FFF2-40B4-BE49-F238E27FC236}">
                    <a16:creationId xmlns:a16="http://schemas.microsoft.com/office/drawing/2014/main" id="{5A7CA3F2-AEA9-4EA1-58DE-155F17789B6B}"/>
                  </a:ext>
                </a:extLst>
              </p:cNvPr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1230;p38">
                <a:extLst>
                  <a:ext uri="{FF2B5EF4-FFF2-40B4-BE49-F238E27FC236}">
                    <a16:creationId xmlns:a16="http://schemas.microsoft.com/office/drawing/2014/main" id="{75166188-A419-8F49-9A33-BE5A08BAF890}"/>
                  </a:ext>
                </a:extLst>
              </p:cNvPr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1231;p38">
                <a:extLst>
                  <a:ext uri="{FF2B5EF4-FFF2-40B4-BE49-F238E27FC236}">
                    <a16:creationId xmlns:a16="http://schemas.microsoft.com/office/drawing/2014/main" id="{1F895A36-48A3-6A21-3BCD-F408850E92DE}"/>
                  </a:ext>
                </a:extLst>
              </p:cNvPr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1232;p38">
                <a:extLst>
                  <a:ext uri="{FF2B5EF4-FFF2-40B4-BE49-F238E27FC236}">
                    <a16:creationId xmlns:a16="http://schemas.microsoft.com/office/drawing/2014/main" id="{FCCDA6A7-BD03-1968-60D6-63285840F4C7}"/>
                  </a:ext>
                </a:extLst>
              </p:cNvPr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1233;p38">
                <a:extLst>
                  <a:ext uri="{FF2B5EF4-FFF2-40B4-BE49-F238E27FC236}">
                    <a16:creationId xmlns:a16="http://schemas.microsoft.com/office/drawing/2014/main" id="{DB30B844-D42B-8575-B083-143B6F8D2C32}"/>
                  </a:ext>
                </a:extLst>
              </p:cNvPr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1234;p38">
                <a:extLst>
                  <a:ext uri="{FF2B5EF4-FFF2-40B4-BE49-F238E27FC236}">
                    <a16:creationId xmlns:a16="http://schemas.microsoft.com/office/drawing/2014/main" id="{8C9584EB-61C1-C108-FD38-82419475AAF8}"/>
                  </a:ext>
                </a:extLst>
              </p:cNvPr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1235;p38">
                <a:extLst>
                  <a:ext uri="{FF2B5EF4-FFF2-40B4-BE49-F238E27FC236}">
                    <a16:creationId xmlns:a16="http://schemas.microsoft.com/office/drawing/2014/main" id="{C41129F4-DC5D-5825-89A2-B7BD36CEB479}"/>
                  </a:ext>
                </a:extLst>
              </p:cNvPr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236;p38">
                <a:extLst>
                  <a:ext uri="{FF2B5EF4-FFF2-40B4-BE49-F238E27FC236}">
                    <a16:creationId xmlns:a16="http://schemas.microsoft.com/office/drawing/2014/main" id="{E8FAE784-13B5-BCAA-4A9E-B740057A6647}"/>
                  </a:ext>
                </a:extLst>
              </p:cNvPr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237;p38">
                <a:extLst>
                  <a:ext uri="{FF2B5EF4-FFF2-40B4-BE49-F238E27FC236}">
                    <a16:creationId xmlns:a16="http://schemas.microsoft.com/office/drawing/2014/main" id="{5CB676A4-BA9A-6E59-CA62-0077A37D9F38}"/>
                  </a:ext>
                </a:extLst>
              </p:cNvPr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238;p38">
                <a:extLst>
                  <a:ext uri="{FF2B5EF4-FFF2-40B4-BE49-F238E27FC236}">
                    <a16:creationId xmlns:a16="http://schemas.microsoft.com/office/drawing/2014/main" id="{8ECEC7EF-53E5-8B35-8028-E485771C3C13}"/>
                  </a:ext>
                </a:extLst>
              </p:cNvPr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239;p38">
                <a:extLst>
                  <a:ext uri="{FF2B5EF4-FFF2-40B4-BE49-F238E27FC236}">
                    <a16:creationId xmlns:a16="http://schemas.microsoft.com/office/drawing/2014/main" id="{D30A02B9-FBDC-4EBA-6CA6-C9251C30950C}"/>
                  </a:ext>
                </a:extLst>
              </p:cNvPr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240;p38">
                <a:extLst>
                  <a:ext uri="{FF2B5EF4-FFF2-40B4-BE49-F238E27FC236}">
                    <a16:creationId xmlns:a16="http://schemas.microsoft.com/office/drawing/2014/main" id="{336AD477-B3A4-F678-9BC1-936F77B11B59}"/>
                  </a:ext>
                </a:extLst>
              </p:cNvPr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241;p38">
                <a:extLst>
                  <a:ext uri="{FF2B5EF4-FFF2-40B4-BE49-F238E27FC236}">
                    <a16:creationId xmlns:a16="http://schemas.microsoft.com/office/drawing/2014/main" id="{038E0622-CBC2-0655-BDD5-3D173F6949F9}"/>
                  </a:ext>
                </a:extLst>
              </p:cNvPr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242;p38">
                <a:extLst>
                  <a:ext uri="{FF2B5EF4-FFF2-40B4-BE49-F238E27FC236}">
                    <a16:creationId xmlns:a16="http://schemas.microsoft.com/office/drawing/2014/main" id="{4989B062-65C1-C831-3232-1B8445A0A286}"/>
                  </a:ext>
                </a:extLst>
              </p:cNvPr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243;p38">
                <a:extLst>
                  <a:ext uri="{FF2B5EF4-FFF2-40B4-BE49-F238E27FC236}">
                    <a16:creationId xmlns:a16="http://schemas.microsoft.com/office/drawing/2014/main" id="{20AEF972-F7E9-FD28-7BDE-01CD2DBA333E}"/>
                  </a:ext>
                </a:extLst>
              </p:cNvPr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244;p38">
                <a:extLst>
                  <a:ext uri="{FF2B5EF4-FFF2-40B4-BE49-F238E27FC236}">
                    <a16:creationId xmlns:a16="http://schemas.microsoft.com/office/drawing/2014/main" id="{B51234CF-4F78-3470-3532-AB2CC8B0CB46}"/>
                  </a:ext>
                </a:extLst>
              </p:cNvPr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245;p38">
                <a:extLst>
                  <a:ext uri="{FF2B5EF4-FFF2-40B4-BE49-F238E27FC236}">
                    <a16:creationId xmlns:a16="http://schemas.microsoft.com/office/drawing/2014/main" id="{4E8CDB89-71C8-8AB8-3109-C3738AC3B293}"/>
                  </a:ext>
                </a:extLst>
              </p:cNvPr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246;p38">
                <a:extLst>
                  <a:ext uri="{FF2B5EF4-FFF2-40B4-BE49-F238E27FC236}">
                    <a16:creationId xmlns:a16="http://schemas.microsoft.com/office/drawing/2014/main" id="{23D2D9C5-B7AA-1A73-B994-A2DECA102DD0}"/>
                  </a:ext>
                </a:extLst>
              </p:cNvPr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247;p38">
                <a:extLst>
                  <a:ext uri="{FF2B5EF4-FFF2-40B4-BE49-F238E27FC236}">
                    <a16:creationId xmlns:a16="http://schemas.microsoft.com/office/drawing/2014/main" id="{C431D149-9B4A-B94F-FD75-4A32EB93B433}"/>
                  </a:ext>
                </a:extLst>
              </p:cNvPr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248;p38">
                <a:extLst>
                  <a:ext uri="{FF2B5EF4-FFF2-40B4-BE49-F238E27FC236}">
                    <a16:creationId xmlns:a16="http://schemas.microsoft.com/office/drawing/2014/main" id="{DA7814FD-07F3-4DB8-5391-46DCB599ADBE}"/>
                  </a:ext>
                </a:extLst>
              </p:cNvPr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249;p38">
                <a:extLst>
                  <a:ext uri="{FF2B5EF4-FFF2-40B4-BE49-F238E27FC236}">
                    <a16:creationId xmlns:a16="http://schemas.microsoft.com/office/drawing/2014/main" id="{366D706C-33A9-071E-BE44-54A93B040094}"/>
                  </a:ext>
                </a:extLst>
              </p:cNvPr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250;p38">
                <a:extLst>
                  <a:ext uri="{FF2B5EF4-FFF2-40B4-BE49-F238E27FC236}">
                    <a16:creationId xmlns:a16="http://schemas.microsoft.com/office/drawing/2014/main" id="{B980E6EE-A0A6-890C-A71D-B46B1ED0FE43}"/>
                  </a:ext>
                </a:extLst>
              </p:cNvPr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251;p38">
                <a:extLst>
                  <a:ext uri="{FF2B5EF4-FFF2-40B4-BE49-F238E27FC236}">
                    <a16:creationId xmlns:a16="http://schemas.microsoft.com/office/drawing/2014/main" id="{3AB3C8B5-F40A-FBD1-9916-D6745677C4C8}"/>
                  </a:ext>
                </a:extLst>
              </p:cNvPr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252;p38">
                <a:extLst>
                  <a:ext uri="{FF2B5EF4-FFF2-40B4-BE49-F238E27FC236}">
                    <a16:creationId xmlns:a16="http://schemas.microsoft.com/office/drawing/2014/main" id="{5556A438-AC88-FBD9-E6FC-841897100DAA}"/>
                  </a:ext>
                </a:extLst>
              </p:cNvPr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253;p38">
                <a:extLst>
                  <a:ext uri="{FF2B5EF4-FFF2-40B4-BE49-F238E27FC236}">
                    <a16:creationId xmlns:a16="http://schemas.microsoft.com/office/drawing/2014/main" id="{0C893E6D-366F-3780-8D04-C2129CA782EA}"/>
                  </a:ext>
                </a:extLst>
              </p:cNvPr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254;p38">
                <a:extLst>
                  <a:ext uri="{FF2B5EF4-FFF2-40B4-BE49-F238E27FC236}">
                    <a16:creationId xmlns:a16="http://schemas.microsoft.com/office/drawing/2014/main" id="{D07F8049-F715-DAE5-8037-D28CBB01C078}"/>
                  </a:ext>
                </a:extLst>
              </p:cNvPr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255;p38">
                <a:extLst>
                  <a:ext uri="{FF2B5EF4-FFF2-40B4-BE49-F238E27FC236}">
                    <a16:creationId xmlns:a16="http://schemas.microsoft.com/office/drawing/2014/main" id="{A7D6BA68-7EA7-0CEC-8976-830FC65DEB46}"/>
                  </a:ext>
                </a:extLst>
              </p:cNvPr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256;p38">
                <a:extLst>
                  <a:ext uri="{FF2B5EF4-FFF2-40B4-BE49-F238E27FC236}">
                    <a16:creationId xmlns:a16="http://schemas.microsoft.com/office/drawing/2014/main" id="{0F7743B4-0AC6-4C59-E524-B19387582D46}"/>
                  </a:ext>
                </a:extLst>
              </p:cNvPr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257;p38">
                <a:extLst>
                  <a:ext uri="{FF2B5EF4-FFF2-40B4-BE49-F238E27FC236}">
                    <a16:creationId xmlns:a16="http://schemas.microsoft.com/office/drawing/2014/main" id="{3119E7C7-A7CA-10BC-1E81-11083176AB3A}"/>
                  </a:ext>
                </a:extLst>
              </p:cNvPr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258;p38">
                <a:extLst>
                  <a:ext uri="{FF2B5EF4-FFF2-40B4-BE49-F238E27FC236}">
                    <a16:creationId xmlns:a16="http://schemas.microsoft.com/office/drawing/2014/main" id="{C12C5762-83CC-C37E-6811-F23D56033B9C}"/>
                  </a:ext>
                </a:extLst>
              </p:cNvPr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259;p38">
                <a:extLst>
                  <a:ext uri="{FF2B5EF4-FFF2-40B4-BE49-F238E27FC236}">
                    <a16:creationId xmlns:a16="http://schemas.microsoft.com/office/drawing/2014/main" id="{5742A208-6722-CCFC-583F-F60C422004CD}"/>
                  </a:ext>
                </a:extLst>
              </p:cNvPr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260;p38">
                <a:extLst>
                  <a:ext uri="{FF2B5EF4-FFF2-40B4-BE49-F238E27FC236}">
                    <a16:creationId xmlns:a16="http://schemas.microsoft.com/office/drawing/2014/main" id="{213D6F96-F26B-81C7-5A63-7FB50D35329D}"/>
                  </a:ext>
                </a:extLst>
              </p:cNvPr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261;p38">
                <a:extLst>
                  <a:ext uri="{FF2B5EF4-FFF2-40B4-BE49-F238E27FC236}">
                    <a16:creationId xmlns:a16="http://schemas.microsoft.com/office/drawing/2014/main" id="{F38E622B-6DA1-F2A7-E05B-F67026BD770B}"/>
                  </a:ext>
                </a:extLst>
              </p:cNvPr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262;p38">
                <a:extLst>
                  <a:ext uri="{FF2B5EF4-FFF2-40B4-BE49-F238E27FC236}">
                    <a16:creationId xmlns:a16="http://schemas.microsoft.com/office/drawing/2014/main" id="{A209CF54-8326-9BA9-631A-FB00C20D26C0}"/>
                  </a:ext>
                </a:extLst>
              </p:cNvPr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263;p38">
                <a:extLst>
                  <a:ext uri="{FF2B5EF4-FFF2-40B4-BE49-F238E27FC236}">
                    <a16:creationId xmlns:a16="http://schemas.microsoft.com/office/drawing/2014/main" id="{D60326B7-3CDC-5E15-DF49-1C64F9E41D84}"/>
                  </a:ext>
                </a:extLst>
              </p:cNvPr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264;p38">
                <a:extLst>
                  <a:ext uri="{FF2B5EF4-FFF2-40B4-BE49-F238E27FC236}">
                    <a16:creationId xmlns:a16="http://schemas.microsoft.com/office/drawing/2014/main" id="{0E3276A7-230B-7B70-7FB8-3606AFB46BC2}"/>
                  </a:ext>
                </a:extLst>
              </p:cNvPr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265;p38">
                <a:extLst>
                  <a:ext uri="{FF2B5EF4-FFF2-40B4-BE49-F238E27FC236}">
                    <a16:creationId xmlns:a16="http://schemas.microsoft.com/office/drawing/2014/main" id="{E0C670A8-E6C6-5914-07B9-8A18FF6D9461}"/>
                  </a:ext>
                </a:extLst>
              </p:cNvPr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266;p38">
                <a:extLst>
                  <a:ext uri="{FF2B5EF4-FFF2-40B4-BE49-F238E27FC236}">
                    <a16:creationId xmlns:a16="http://schemas.microsoft.com/office/drawing/2014/main" id="{6A6F8AE8-D713-B243-AA74-75F8C2065651}"/>
                  </a:ext>
                </a:extLst>
              </p:cNvPr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267;p38">
                <a:extLst>
                  <a:ext uri="{FF2B5EF4-FFF2-40B4-BE49-F238E27FC236}">
                    <a16:creationId xmlns:a16="http://schemas.microsoft.com/office/drawing/2014/main" id="{46F17078-E662-EA77-CC53-CCCDB6B3B706}"/>
                  </a:ext>
                </a:extLst>
              </p:cNvPr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268;p38">
                <a:extLst>
                  <a:ext uri="{FF2B5EF4-FFF2-40B4-BE49-F238E27FC236}">
                    <a16:creationId xmlns:a16="http://schemas.microsoft.com/office/drawing/2014/main" id="{03477CA0-9CE6-BAA2-9EAF-1CD12B3238E4}"/>
                  </a:ext>
                </a:extLst>
              </p:cNvPr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269;p38">
                <a:extLst>
                  <a:ext uri="{FF2B5EF4-FFF2-40B4-BE49-F238E27FC236}">
                    <a16:creationId xmlns:a16="http://schemas.microsoft.com/office/drawing/2014/main" id="{FBEA11F3-6BB1-1855-1E26-341185AF7124}"/>
                  </a:ext>
                </a:extLst>
              </p:cNvPr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270;p38">
                <a:extLst>
                  <a:ext uri="{FF2B5EF4-FFF2-40B4-BE49-F238E27FC236}">
                    <a16:creationId xmlns:a16="http://schemas.microsoft.com/office/drawing/2014/main" id="{3D9B105D-7F28-5BD9-9CD3-93DEEA3566F7}"/>
                  </a:ext>
                </a:extLst>
              </p:cNvPr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271;p38">
                <a:extLst>
                  <a:ext uri="{FF2B5EF4-FFF2-40B4-BE49-F238E27FC236}">
                    <a16:creationId xmlns:a16="http://schemas.microsoft.com/office/drawing/2014/main" id="{70885C09-FE4A-40D4-2A60-1E2461F7BB32}"/>
                  </a:ext>
                </a:extLst>
              </p:cNvPr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272;p38">
                <a:extLst>
                  <a:ext uri="{FF2B5EF4-FFF2-40B4-BE49-F238E27FC236}">
                    <a16:creationId xmlns:a16="http://schemas.microsoft.com/office/drawing/2014/main" id="{27E44262-C6D8-652D-B3CB-862EF76E9730}"/>
                  </a:ext>
                </a:extLst>
              </p:cNvPr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273;p38">
                <a:extLst>
                  <a:ext uri="{FF2B5EF4-FFF2-40B4-BE49-F238E27FC236}">
                    <a16:creationId xmlns:a16="http://schemas.microsoft.com/office/drawing/2014/main" id="{5EA9FB59-E8E5-DC8A-B365-8F27058701BD}"/>
                  </a:ext>
                </a:extLst>
              </p:cNvPr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274;p38">
                <a:extLst>
                  <a:ext uri="{FF2B5EF4-FFF2-40B4-BE49-F238E27FC236}">
                    <a16:creationId xmlns:a16="http://schemas.microsoft.com/office/drawing/2014/main" id="{582F8E45-FE6B-DE22-E82A-9B579526E345}"/>
                  </a:ext>
                </a:extLst>
              </p:cNvPr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275;p38">
                <a:extLst>
                  <a:ext uri="{FF2B5EF4-FFF2-40B4-BE49-F238E27FC236}">
                    <a16:creationId xmlns:a16="http://schemas.microsoft.com/office/drawing/2014/main" id="{C3FFB601-DF45-5F3F-0DC5-8103C86DD417}"/>
                  </a:ext>
                </a:extLst>
              </p:cNvPr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276;p38">
                <a:extLst>
                  <a:ext uri="{FF2B5EF4-FFF2-40B4-BE49-F238E27FC236}">
                    <a16:creationId xmlns:a16="http://schemas.microsoft.com/office/drawing/2014/main" id="{32167C24-5F15-7885-F8E5-12445DAE4AAC}"/>
                  </a:ext>
                </a:extLst>
              </p:cNvPr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277;p38">
                <a:extLst>
                  <a:ext uri="{FF2B5EF4-FFF2-40B4-BE49-F238E27FC236}">
                    <a16:creationId xmlns:a16="http://schemas.microsoft.com/office/drawing/2014/main" id="{6DB61BDB-C67A-B51C-AD36-13B9D8A2A8BF}"/>
                  </a:ext>
                </a:extLst>
              </p:cNvPr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278;p38">
                <a:extLst>
                  <a:ext uri="{FF2B5EF4-FFF2-40B4-BE49-F238E27FC236}">
                    <a16:creationId xmlns:a16="http://schemas.microsoft.com/office/drawing/2014/main" id="{A4F43A29-42B3-1180-48B7-6B821ECCE933}"/>
                  </a:ext>
                </a:extLst>
              </p:cNvPr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279;p38">
                <a:extLst>
                  <a:ext uri="{FF2B5EF4-FFF2-40B4-BE49-F238E27FC236}">
                    <a16:creationId xmlns:a16="http://schemas.microsoft.com/office/drawing/2014/main" id="{DB0BA370-29FA-C9D3-9F95-CE0E0FEF886C}"/>
                  </a:ext>
                </a:extLst>
              </p:cNvPr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280;p38">
                <a:extLst>
                  <a:ext uri="{FF2B5EF4-FFF2-40B4-BE49-F238E27FC236}">
                    <a16:creationId xmlns:a16="http://schemas.microsoft.com/office/drawing/2014/main" id="{25C29305-AA78-26FC-E72B-D2BC547E0C46}"/>
                  </a:ext>
                </a:extLst>
              </p:cNvPr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281;p38">
                <a:extLst>
                  <a:ext uri="{FF2B5EF4-FFF2-40B4-BE49-F238E27FC236}">
                    <a16:creationId xmlns:a16="http://schemas.microsoft.com/office/drawing/2014/main" id="{6BB3A15A-6F47-35EA-BFB8-66A02CC7016B}"/>
                  </a:ext>
                </a:extLst>
              </p:cNvPr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282;p38">
                <a:extLst>
                  <a:ext uri="{FF2B5EF4-FFF2-40B4-BE49-F238E27FC236}">
                    <a16:creationId xmlns:a16="http://schemas.microsoft.com/office/drawing/2014/main" id="{35054216-C6DA-0CE5-AA8A-FB035953197D}"/>
                  </a:ext>
                </a:extLst>
              </p:cNvPr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283;p38">
                <a:extLst>
                  <a:ext uri="{FF2B5EF4-FFF2-40B4-BE49-F238E27FC236}">
                    <a16:creationId xmlns:a16="http://schemas.microsoft.com/office/drawing/2014/main" id="{4AEDA51A-55C4-576C-40A4-35330254221E}"/>
                  </a:ext>
                </a:extLst>
              </p:cNvPr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284;p38">
                <a:extLst>
                  <a:ext uri="{FF2B5EF4-FFF2-40B4-BE49-F238E27FC236}">
                    <a16:creationId xmlns:a16="http://schemas.microsoft.com/office/drawing/2014/main" id="{716570A9-52AF-B9BC-FC4F-D76274B5D333}"/>
                  </a:ext>
                </a:extLst>
              </p:cNvPr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285;p38">
                <a:extLst>
                  <a:ext uri="{FF2B5EF4-FFF2-40B4-BE49-F238E27FC236}">
                    <a16:creationId xmlns:a16="http://schemas.microsoft.com/office/drawing/2014/main" id="{E566B349-CA73-11D2-85DE-34B3624B76A5}"/>
                  </a:ext>
                </a:extLst>
              </p:cNvPr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286;p38">
                <a:extLst>
                  <a:ext uri="{FF2B5EF4-FFF2-40B4-BE49-F238E27FC236}">
                    <a16:creationId xmlns:a16="http://schemas.microsoft.com/office/drawing/2014/main" id="{08E52370-5873-205E-28C1-DC9A06D01504}"/>
                  </a:ext>
                </a:extLst>
              </p:cNvPr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287;p38">
                <a:extLst>
                  <a:ext uri="{FF2B5EF4-FFF2-40B4-BE49-F238E27FC236}">
                    <a16:creationId xmlns:a16="http://schemas.microsoft.com/office/drawing/2014/main" id="{24CB2216-3966-E776-5FDE-FB173A33859F}"/>
                  </a:ext>
                </a:extLst>
              </p:cNvPr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288;p38">
                <a:extLst>
                  <a:ext uri="{FF2B5EF4-FFF2-40B4-BE49-F238E27FC236}">
                    <a16:creationId xmlns:a16="http://schemas.microsoft.com/office/drawing/2014/main" id="{2FECE945-055B-2CCC-DC32-E0B9E2A83F04}"/>
                  </a:ext>
                </a:extLst>
              </p:cNvPr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289;p38">
                <a:extLst>
                  <a:ext uri="{FF2B5EF4-FFF2-40B4-BE49-F238E27FC236}">
                    <a16:creationId xmlns:a16="http://schemas.microsoft.com/office/drawing/2014/main" id="{A79FF12F-5D4B-A138-C504-363F391699DF}"/>
                  </a:ext>
                </a:extLst>
              </p:cNvPr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290;p38">
                <a:extLst>
                  <a:ext uri="{FF2B5EF4-FFF2-40B4-BE49-F238E27FC236}">
                    <a16:creationId xmlns:a16="http://schemas.microsoft.com/office/drawing/2014/main" id="{10A36ED6-3A85-9522-21F0-12830B4D7E99}"/>
                  </a:ext>
                </a:extLst>
              </p:cNvPr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291;p38">
                <a:extLst>
                  <a:ext uri="{FF2B5EF4-FFF2-40B4-BE49-F238E27FC236}">
                    <a16:creationId xmlns:a16="http://schemas.microsoft.com/office/drawing/2014/main" id="{D632984D-ED9F-D702-D6BE-60A4882F85AA}"/>
                  </a:ext>
                </a:extLst>
              </p:cNvPr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292;p38">
                <a:extLst>
                  <a:ext uri="{FF2B5EF4-FFF2-40B4-BE49-F238E27FC236}">
                    <a16:creationId xmlns:a16="http://schemas.microsoft.com/office/drawing/2014/main" id="{9475BA1E-6911-04D0-07B0-798498D84D51}"/>
                  </a:ext>
                </a:extLst>
              </p:cNvPr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293;p38">
                <a:extLst>
                  <a:ext uri="{FF2B5EF4-FFF2-40B4-BE49-F238E27FC236}">
                    <a16:creationId xmlns:a16="http://schemas.microsoft.com/office/drawing/2014/main" id="{3AA62302-33EA-EE13-3999-F0079A88A066}"/>
                  </a:ext>
                </a:extLst>
              </p:cNvPr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294;p38">
                <a:extLst>
                  <a:ext uri="{FF2B5EF4-FFF2-40B4-BE49-F238E27FC236}">
                    <a16:creationId xmlns:a16="http://schemas.microsoft.com/office/drawing/2014/main" id="{E7D44612-9EF7-B4B8-EFC7-41CC00FAADEA}"/>
                  </a:ext>
                </a:extLst>
              </p:cNvPr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295;p38">
                <a:extLst>
                  <a:ext uri="{FF2B5EF4-FFF2-40B4-BE49-F238E27FC236}">
                    <a16:creationId xmlns:a16="http://schemas.microsoft.com/office/drawing/2014/main" id="{E5DB9652-712F-51E8-9E66-BFD30623664C}"/>
                  </a:ext>
                </a:extLst>
              </p:cNvPr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296;p38">
                <a:extLst>
                  <a:ext uri="{FF2B5EF4-FFF2-40B4-BE49-F238E27FC236}">
                    <a16:creationId xmlns:a16="http://schemas.microsoft.com/office/drawing/2014/main" id="{EDDA99A2-71EA-722C-C023-D19279FD0657}"/>
                  </a:ext>
                </a:extLst>
              </p:cNvPr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297;p38">
                <a:extLst>
                  <a:ext uri="{FF2B5EF4-FFF2-40B4-BE49-F238E27FC236}">
                    <a16:creationId xmlns:a16="http://schemas.microsoft.com/office/drawing/2014/main" id="{A42EF454-A8CF-AE2A-B319-ACF8F3528591}"/>
                  </a:ext>
                </a:extLst>
              </p:cNvPr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298;p38">
                <a:extLst>
                  <a:ext uri="{FF2B5EF4-FFF2-40B4-BE49-F238E27FC236}">
                    <a16:creationId xmlns:a16="http://schemas.microsoft.com/office/drawing/2014/main" id="{313442BD-7B18-DB31-B139-CB8F4052338D}"/>
                  </a:ext>
                </a:extLst>
              </p:cNvPr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299;p38">
                <a:extLst>
                  <a:ext uri="{FF2B5EF4-FFF2-40B4-BE49-F238E27FC236}">
                    <a16:creationId xmlns:a16="http://schemas.microsoft.com/office/drawing/2014/main" id="{0D89C4A1-E531-4EA6-7CC7-F371060FEC6A}"/>
                  </a:ext>
                </a:extLst>
              </p:cNvPr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300;p38">
                <a:extLst>
                  <a:ext uri="{FF2B5EF4-FFF2-40B4-BE49-F238E27FC236}">
                    <a16:creationId xmlns:a16="http://schemas.microsoft.com/office/drawing/2014/main" id="{A4EA5E23-DAD1-554B-B0F5-A1DC58D9DBC9}"/>
                  </a:ext>
                </a:extLst>
              </p:cNvPr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301;p38">
                <a:extLst>
                  <a:ext uri="{FF2B5EF4-FFF2-40B4-BE49-F238E27FC236}">
                    <a16:creationId xmlns:a16="http://schemas.microsoft.com/office/drawing/2014/main" id="{AA2A9894-7A9C-90B7-ADE0-4427A4ABDB95}"/>
                  </a:ext>
                </a:extLst>
              </p:cNvPr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302;p38">
                <a:extLst>
                  <a:ext uri="{FF2B5EF4-FFF2-40B4-BE49-F238E27FC236}">
                    <a16:creationId xmlns:a16="http://schemas.microsoft.com/office/drawing/2014/main" id="{5E30C2D4-44A2-F749-0DD9-55FDC5A3E472}"/>
                  </a:ext>
                </a:extLst>
              </p:cNvPr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303;p38">
                <a:extLst>
                  <a:ext uri="{FF2B5EF4-FFF2-40B4-BE49-F238E27FC236}">
                    <a16:creationId xmlns:a16="http://schemas.microsoft.com/office/drawing/2014/main" id="{F046331B-DEB2-8EA3-9B9C-0A119A54AB5B}"/>
                  </a:ext>
                </a:extLst>
              </p:cNvPr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304;p38">
                <a:extLst>
                  <a:ext uri="{FF2B5EF4-FFF2-40B4-BE49-F238E27FC236}">
                    <a16:creationId xmlns:a16="http://schemas.microsoft.com/office/drawing/2014/main" id="{D15C658D-CC30-C97A-DE1A-4573FB026A05}"/>
                  </a:ext>
                </a:extLst>
              </p:cNvPr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305;p38">
                <a:extLst>
                  <a:ext uri="{FF2B5EF4-FFF2-40B4-BE49-F238E27FC236}">
                    <a16:creationId xmlns:a16="http://schemas.microsoft.com/office/drawing/2014/main" id="{A1D2D731-21F3-D111-3E87-A77E927EE537}"/>
                  </a:ext>
                </a:extLst>
              </p:cNvPr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306;p38">
                <a:extLst>
                  <a:ext uri="{FF2B5EF4-FFF2-40B4-BE49-F238E27FC236}">
                    <a16:creationId xmlns:a16="http://schemas.microsoft.com/office/drawing/2014/main" id="{2370184E-DF6C-EDB1-3437-56B673C05CD2}"/>
                  </a:ext>
                </a:extLst>
              </p:cNvPr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307;p38">
                <a:extLst>
                  <a:ext uri="{FF2B5EF4-FFF2-40B4-BE49-F238E27FC236}">
                    <a16:creationId xmlns:a16="http://schemas.microsoft.com/office/drawing/2014/main" id="{4A9B4E9F-5A8D-2973-FD1E-06C626E81870}"/>
                  </a:ext>
                </a:extLst>
              </p:cNvPr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308;p38">
                <a:extLst>
                  <a:ext uri="{FF2B5EF4-FFF2-40B4-BE49-F238E27FC236}">
                    <a16:creationId xmlns:a16="http://schemas.microsoft.com/office/drawing/2014/main" id="{3AE4A540-F9FC-DC73-12D4-BAEE17A73B10}"/>
                  </a:ext>
                </a:extLst>
              </p:cNvPr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309;p38">
                <a:extLst>
                  <a:ext uri="{FF2B5EF4-FFF2-40B4-BE49-F238E27FC236}">
                    <a16:creationId xmlns:a16="http://schemas.microsoft.com/office/drawing/2014/main" id="{5A5D4E72-DA5C-A7EE-B5DF-918DB5E28DA5}"/>
                  </a:ext>
                </a:extLst>
              </p:cNvPr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310;p38">
                <a:extLst>
                  <a:ext uri="{FF2B5EF4-FFF2-40B4-BE49-F238E27FC236}">
                    <a16:creationId xmlns:a16="http://schemas.microsoft.com/office/drawing/2014/main" id="{4810D3CA-9536-D179-B89F-A9E920067C43}"/>
                  </a:ext>
                </a:extLst>
              </p:cNvPr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311;p38">
                <a:extLst>
                  <a:ext uri="{FF2B5EF4-FFF2-40B4-BE49-F238E27FC236}">
                    <a16:creationId xmlns:a16="http://schemas.microsoft.com/office/drawing/2014/main" id="{EB552B9E-0F6C-30D7-8111-86E7ABFBB589}"/>
                  </a:ext>
                </a:extLst>
              </p:cNvPr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312;p38">
                <a:extLst>
                  <a:ext uri="{FF2B5EF4-FFF2-40B4-BE49-F238E27FC236}">
                    <a16:creationId xmlns:a16="http://schemas.microsoft.com/office/drawing/2014/main" id="{16BF3F9A-B44E-07EE-2044-2807F819E7AA}"/>
                  </a:ext>
                </a:extLst>
              </p:cNvPr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313;p38">
                <a:extLst>
                  <a:ext uri="{FF2B5EF4-FFF2-40B4-BE49-F238E27FC236}">
                    <a16:creationId xmlns:a16="http://schemas.microsoft.com/office/drawing/2014/main" id="{23400232-BC5D-3C0D-5CFC-1F9A15CF3C91}"/>
                  </a:ext>
                </a:extLst>
              </p:cNvPr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314;p38">
                <a:extLst>
                  <a:ext uri="{FF2B5EF4-FFF2-40B4-BE49-F238E27FC236}">
                    <a16:creationId xmlns:a16="http://schemas.microsoft.com/office/drawing/2014/main" id="{6732117B-6E12-D3C4-63CE-C394B42C0A91}"/>
                  </a:ext>
                </a:extLst>
              </p:cNvPr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315;p38">
                <a:extLst>
                  <a:ext uri="{FF2B5EF4-FFF2-40B4-BE49-F238E27FC236}">
                    <a16:creationId xmlns:a16="http://schemas.microsoft.com/office/drawing/2014/main" id="{3650EF2A-BAAA-9499-3625-6A46BE3E7B56}"/>
                  </a:ext>
                </a:extLst>
              </p:cNvPr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316;p38">
                <a:extLst>
                  <a:ext uri="{FF2B5EF4-FFF2-40B4-BE49-F238E27FC236}">
                    <a16:creationId xmlns:a16="http://schemas.microsoft.com/office/drawing/2014/main" id="{CB33D5BD-A72A-22CF-0ECC-2CB928412FC3}"/>
                  </a:ext>
                </a:extLst>
              </p:cNvPr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317;p38">
                <a:extLst>
                  <a:ext uri="{FF2B5EF4-FFF2-40B4-BE49-F238E27FC236}">
                    <a16:creationId xmlns:a16="http://schemas.microsoft.com/office/drawing/2014/main" id="{23C89278-DEBC-9728-B4CA-6C1A86004B08}"/>
                  </a:ext>
                </a:extLst>
              </p:cNvPr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318;p38">
                <a:extLst>
                  <a:ext uri="{FF2B5EF4-FFF2-40B4-BE49-F238E27FC236}">
                    <a16:creationId xmlns:a16="http://schemas.microsoft.com/office/drawing/2014/main" id="{8486BA3B-DAFB-87DD-A7F9-A2A2C560E639}"/>
                  </a:ext>
                </a:extLst>
              </p:cNvPr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319;p38">
                <a:extLst>
                  <a:ext uri="{FF2B5EF4-FFF2-40B4-BE49-F238E27FC236}">
                    <a16:creationId xmlns:a16="http://schemas.microsoft.com/office/drawing/2014/main" id="{F4D499BF-89CB-AEE0-941B-D5CAE066622F}"/>
                  </a:ext>
                </a:extLst>
              </p:cNvPr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320;p38">
                <a:extLst>
                  <a:ext uri="{FF2B5EF4-FFF2-40B4-BE49-F238E27FC236}">
                    <a16:creationId xmlns:a16="http://schemas.microsoft.com/office/drawing/2014/main" id="{9F68A483-4AED-02B0-D64D-FCDC57186FFC}"/>
                  </a:ext>
                </a:extLst>
              </p:cNvPr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321;p38">
                <a:extLst>
                  <a:ext uri="{FF2B5EF4-FFF2-40B4-BE49-F238E27FC236}">
                    <a16:creationId xmlns:a16="http://schemas.microsoft.com/office/drawing/2014/main" id="{E3E7720E-C946-BA49-E6D8-C310C5C18287}"/>
                  </a:ext>
                </a:extLst>
              </p:cNvPr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322;p38">
                <a:extLst>
                  <a:ext uri="{FF2B5EF4-FFF2-40B4-BE49-F238E27FC236}">
                    <a16:creationId xmlns:a16="http://schemas.microsoft.com/office/drawing/2014/main" id="{B13F7C58-7508-6E10-E976-58639D77D708}"/>
                  </a:ext>
                </a:extLst>
              </p:cNvPr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323;p38">
                <a:extLst>
                  <a:ext uri="{FF2B5EF4-FFF2-40B4-BE49-F238E27FC236}">
                    <a16:creationId xmlns:a16="http://schemas.microsoft.com/office/drawing/2014/main" id="{01C92782-0128-485B-E656-A101B39BF663}"/>
                  </a:ext>
                </a:extLst>
              </p:cNvPr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324;p38">
                <a:extLst>
                  <a:ext uri="{FF2B5EF4-FFF2-40B4-BE49-F238E27FC236}">
                    <a16:creationId xmlns:a16="http://schemas.microsoft.com/office/drawing/2014/main" id="{31378C42-49E0-6A2C-4731-910B77EE2DA3}"/>
                  </a:ext>
                </a:extLst>
              </p:cNvPr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325;p38">
                <a:extLst>
                  <a:ext uri="{FF2B5EF4-FFF2-40B4-BE49-F238E27FC236}">
                    <a16:creationId xmlns:a16="http://schemas.microsoft.com/office/drawing/2014/main" id="{9991613D-71C4-FAAC-EF32-A95F906DFD31}"/>
                  </a:ext>
                </a:extLst>
              </p:cNvPr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326;p38">
                <a:extLst>
                  <a:ext uri="{FF2B5EF4-FFF2-40B4-BE49-F238E27FC236}">
                    <a16:creationId xmlns:a16="http://schemas.microsoft.com/office/drawing/2014/main" id="{83057C49-5396-E67A-B7D9-B479FCEDA180}"/>
                  </a:ext>
                </a:extLst>
              </p:cNvPr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327;p38">
                <a:extLst>
                  <a:ext uri="{FF2B5EF4-FFF2-40B4-BE49-F238E27FC236}">
                    <a16:creationId xmlns:a16="http://schemas.microsoft.com/office/drawing/2014/main" id="{50193D23-B12A-45A0-BB8C-4A3527EDB981}"/>
                  </a:ext>
                </a:extLst>
              </p:cNvPr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328;p38">
                <a:extLst>
                  <a:ext uri="{FF2B5EF4-FFF2-40B4-BE49-F238E27FC236}">
                    <a16:creationId xmlns:a16="http://schemas.microsoft.com/office/drawing/2014/main" id="{A10433D4-2842-7079-475B-4B0FFCA9D201}"/>
                  </a:ext>
                </a:extLst>
              </p:cNvPr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329;p38">
                <a:extLst>
                  <a:ext uri="{FF2B5EF4-FFF2-40B4-BE49-F238E27FC236}">
                    <a16:creationId xmlns:a16="http://schemas.microsoft.com/office/drawing/2014/main" id="{7B621066-88C9-0BA5-192A-5D6D99E54DFA}"/>
                  </a:ext>
                </a:extLst>
              </p:cNvPr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330;p38">
                <a:extLst>
                  <a:ext uri="{FF2B5EF4-FFF2-40B4-BE49-F238E27FC236}">
                    <a16:creationId xmlns:a16="http://schemas.microsoft.com/office/drawing/2014/main" id="{EB76C636-040E-2290-A592-746397A8E0F2}"/>
                  </a:ext>
                </a:extLst>
              </p:cNvPr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331;p38">
                <a:extLst>
                  <a:ext uri="{FF2B5EF4-FFF2-40B4-BE49-F238E27FC236}">
                    <a16:creationId xmlns:a16="http://schemas.microsoft.com/office/drawing/2014/main" id="{7508F79A-EA5A-53D5-F68D-57A9B6317389}"/>
                  </a:ext>
                </a:extLst>
              </p:cNvPr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332;p38">
                <a:extLst>
                  <a:ext uri="{FF2B5EF4-FFF2-40B4-BE49-F238E27FC236}">
                    <a16:creationId xmlns:a16="http://schemas.microsoft.com/office/drawing/2014/main" id="{CDA17FF3-426A-3363-0D26-5D0DC46684C8}"/>
                  </a:ext>
                </a:extLst>
              </p:cNvPr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333;p38">
                <a:extLst>
                  <a:ext uri="{FF2B5EF4-FFF2-40B4-BE49-F238E27FC236}">
                    <a16:creationId xmlns:a16="http://schemas.microsoft.com/office/drawing/2014/main" id="{6C7F96B2-6B5F-AE0C-F2CD-3C4F08A47D68}"/>
                  </a:ext>
                </a:extLst>
              </p:cNvPr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334;p38">
                <a:extLst>
                  <a:ext uri="{FF2B5EF4-FFF2-40B4-BE49-F238E27FC236}">
                    <a16:creationId xmlns:a16="http://schemas.microsoft.com/office/drawing/2014/main" id="{6DFA3630-CA98-3BAE-E124-AD1CA3784812}"/>
                  </a:ext>
                </a:extLst>
              </p:cNvPr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335;p38">
                <a:extLst>
                  <a:ext uri="{FF2B5EF4-FFF2-40B4-BE49-F238E27FC236}">
                    <a16:creationId xmlns:a16="http://schemas.microsoft.com/office/drawing/2014/main" id="{90579E5E-31F2-A1E5-FF96-3AEB0107B040}"/>
                  </a:ext>
                </a:extLst>
              </p:cNvPr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336;p38">
                <a:extLst>
                  <a:ext uri="{FF2B5EF4-FFF2-40B4-BE49-F238E27FC236}">
                    <a16:creationId xmlns:a16="http://schemas.microsoft.com/office/drawing/2014/main" id="{82148CD5-37F1-67CC-696D-7EF3A6D0BE32}"/>
                  </a:ext>
                </a:extLst>
              </p:cNvPr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337;p38">
                <a:extLst>
                  <a:ext uri="{FF2B5EF4-FFF2-40B4-BE49-F238E27FC236}">
                    <a16:creationId xmlns:a16="http://schemas.microsoft.com/office/drawing/2014/main" id="{6754DAD3-8A58-AE81-6459-DFA8044F327A}"/>
                  </a:ext>
                </a:extLst>
              </p:cNvPr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338;p38">
                <a:extLst>
                  <a:ext uri="{FF2B5EF4-FFF2-40B4-BE49-F238E27FC236}">
                    <a16:creationId xmlns:a16="http://schemas.microsoft.com/office/drawing/2014/main" id="{98C60D15-174D-AD12-A144-1827397430E1}"/>
                  </a:ext>
                </a:extLst>
              </p:cNvPr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339;p38">
                <a:extLst>
                  <a:ext uri="{FF2B5EF4-FFF2-40B4-BE49-F238E27FC236}">
                    <a16:creationId xmlns:a16="http://schemas.microsoft.com/office/drawing/2014/main" id="{DCE1279F-8E10-6DCC-F812-967D4FAF0D4C}"/>
                  </a:ext>
                </a:extLst>
              </p:cNvPr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340;p38">
                <a:extLst>
                  <a:ext uri="{FF2B5EF4-FFF2-40B4-BE49-F238E27FC236}">
                    <a16:creationId xmlns:a16="http://schemas.microsoft.com/office/drawing/2014/main" id="{C0332E56-F42D-20D4-2919-1DEDC986937B}"/>
                  </a:ext>
                </a:extLst>
              </p:cNvPr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341;p38">
                <a:extLst>
                  <a:ext uri="{FF2B5EF4-FFF2-40B4-BE49-F238E27FC236}">
                    <a16:creationId xmlns:a16="http://schemas.microsoft.com/office/drawing/2014/main" id="{52A203E2-B4EA-0556-AF64-DCE4AF5725FB}"/>
                  </a:ext>
                </a:extLst>
              </p:cNvPr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342;p38">
                <a:extLst>
                  <a:ext uri="{FF2B5EF4-FFF2-40B4-BE49-F238E27FC236}">
                    <a16:creationId xmlns:a16="http://schemas.microsoft.com/office/drawing/2014/main" id="{910FEB0C-0E71-61A5-55C6-A9D235B0E49C}"/>
                  </a:ext>
                </a:extLst>
              </p:cNvPr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343;p38">
                <a:extLst>
                  <a:ext uri="{FF2B5EF4-FFF2-40B4-BE49-F238E27FC236}">
                    <a16:creationId xmlns:a16="http://schemas.microsoft.com/office/drawing/2014/main" id="{24FFD44B-5088-FA9E-50CD-A300B7604221}"/>
                  </a:ext>
                </a:extLst>
              </p:cNvPr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344;p38">
                <a:extLst>
                  <a:ext uri="{FF2B5EF4-FFF2-40B4-BE49-F238E27FC236}">
                    <a16:creationId xmlns:a16="http://schemas.microsoft.com/office/drawing/2014/main" id="{CCBA43A1-668A-E21F-AA64-D9B33B37D2F9}"/>
                  </a:ext>
                </a:extLst>
              </p:cNvPr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345;p38">
                <a:extLst>
                  <a:ext uri="{FF2B5EF4-FFF2-40B4-BE49-F238E27FC236}">
                    <a16:creationId xmlns:a16="http://schemas.microsoft.com/office/drawing/2014/main" id="{38962A35-D550-C049-677F-7CE62147E41B}"/>
                  </a:ext>
                </a:extLst>
              </p:cNvPr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346;p38">
                <a:extLst>
                  <a:ext uri="{FF2B5EF4-FFF2-40B4-BE49-F238E27FC236}">
                    <a16:creationId xmlns:a16="http://schemas.microsoft.com/office/drawing/2014/main" id="{1FF97837-650E-E629-AC14-7BBB53C92C6F}"/>
                  </a:ext>
                </a:extLst>
              </p:cNvPr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347;p38">
                <a:extLst>
                  <a:ext uri="{FF2B5EF4-FFF2-40B4-BE49-F238E27FC236}">
                    <a16:creationId xmlns:a16="http://schemas.microsoft.com/office/drawing/2014/main" id="{BE36EBC3-B8E7-1584-C951-4BF2CBFAC86E}"/>
                  </a:ext>
                </a:extLst>
              </p:cNvPr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348;p38">
                <a:extLst>
                  <a:ext uri="{FF2B5EF4-FFF2-40B4-BE49-F238E27FC236}">
                    <a16:creationId xmlns:a16="http://schemas.microsoft.com/office/drawing/2014/main" id="{082DCA5E-D87D-A9E0-878E-8931026E8914}"/>
                  </a:ext>
                </a:extLst>
              </p:cNvPr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349;p38">
                <a:extLst>
                  <a:ext uri="{FF2B5EF4-FFF2-40B4-BE49-F238E27FC236}">
                    <a16:creationId xmlns:a16="http://schemas.microsoft.com/office/drawing/2014/main" id="{B6A1D13B-A6B0-EB7C-6AEA-A414365E35DD}"/>
                  </a:ext>
                </a:extLst>
              </p:cNvPr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350;p38">
                <a:extLst>
                  <a:ext uri="{FF2B5EF4-FFF2-40B4-BE49-F238E27FC236}">
                    <a16:creationId xmlns:a16="http://schemas.microsoft.com/office/drawing/2014/main" id="{496A6FF0-8679-64E1-D347-0E7BE423BE05}"/>
                  </a:ext>
                </a:extLst>
              </p:cNvPr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351;p38">
                <a:extLst>
                  <a:ext uri="{FF2B5EF4-FFF2-40B4-BE49-F238E27FC236}">
                    <a16:creationId xmlns:a16="http://schemas.microsoft.com/office/drawing/2014/main" id="{A440D9E7-BCF6-8763-04F3-9BD6F6C8B18D}"/>
                  </a:ext>
                </a:extLst>
              </p:cNvPr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352;p38">
                <a:extLst>
                  <a:ext uri="{FF2B5EF4-FFF2-40B4-BE49-F238E27FC236}">
                    <a16:creationId xmlns:a16="http://schemas.microsoft.com/office/drawing/2014/main" id="{87FB7DCA-419C-4383-834E-C6273FDC1BF3}"/>
                  </a:ext>
                </a:extLst>
              </p:cNvPr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353;p38">
                <a:extLst>
                  <a:ext uri="{FF2B5EF4-FFF2-40B4-BE49-F238E27FC236}">
                    <a16:creationId xmlns:a16="http://schemas.microsoft.com/office/drawing/2014/main" id="{226DB39C-454E-1FE8-4E3E-51F970EEB698}"/>
                  </a:ext>
                </a:extLst>
              </p:cNvPr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354;p38">
                <a:extLst>
                  <a:ext uri="{FF2B5EF4-FFF2-40B4-BE49-F238E27FC236}">
                    <a16:creationId xmlns:a16="http://schemas.microsoft.com/office/drawing/2014/main" id="{0C3D73CA-665B-5506-AD09-0D81A910FBFA}"/>
                  </a:ext>
                </a:extLst>
              </p:cNvPr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355;p38">
                <a:extLst>
                  <a:ext uri="{FF2B5EF4-FFF2-40B4-BE49-F238E27FC236}">
                    <a16:creationId xmlns:a16="http://schemas.microsoft.com/office/drawing/2014/main" id="{0D7C6C7C-1956-316E-CF0B-354B1E88FBC9}"/>
                  </a:ext>
                </a:extLst>
              </p:cNvPr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356;p38">
                <a:extLst>
                  <a:ext uri="{FF2B5EF4-FFF2-40B4-BE49-F238E27FC236}">
                    <a16:creationId xmlns:a16="http://schemas.microsoft.com/office/drawing/2014/main" id="{66FC802C-D32A-28BE-9F26-497D45AAF2BC}"/>
                  </a:ext>
                </a:extLst>
              </p:cNvPr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357;p38">
                <a:extLst>
                  <a:ext uri="{FF2B5EF4-FFF2-40B4-BE49-F238E27FC236}">
                    <a16:creationId xmlns:a16="http://schemas.microsoft.com/office/drawing/2014/main" id="{970C4679-331C-F8B9-47C9-47B088B8D905}"/>
                  </a:ext>
                </a:extLst>
              </p:cNvPr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358;p38">
                <a:extLst>
                  <a:ext uri="{FF2B5EF4-FFF2-40B4-BE49-F238E27FC236}">
                    <a16:creationId xmlns:a16="http://schemas.microsoft.com/office/drawing/2014/main" id="{F12EBD29-7316-132E-B1B1-6B7C087BFFE6}"/>
                  </a:ext>
                </a:extLst>
              </p:cNvPr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359;p38">
                <a:extLst>
                  <a:ext uri="{FF2B5EF4-FFF2-40B4-BE49-F238E27FC236}">
                    <a16:creationId xmlns:a16="http://schemas.microsoft.com/office/drawing/2014/main" id="{C55E20F3-9FB8-9724-80F4-F87E88FC9D5C}"/>
                  </a:ext>
                </a:extLst>
              </p:cNvPr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360;p38">
                <a:extLst>
                  <a:ext uri="{FF2B5EF4-FFF2-40B4-BE49-F238E27FC236}">
                    <a16:creationId xmlns:a16="http://schemas.microsoft.com/office/drawing/2014/main" id="{5AB0010E-B04F-4B52-1143-77792D3409F0}"/>
                  </a:ext>
                </a:extLst>
              </p:cNvPr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361;p38">
                <a:extLst>
                  <a:ext uri="{FF2B5EF4-FFF2-40B4-BE49-F238E27FC236}">
                    <a16:creationId xmlns:a16="http://schemas.microsoft.com/office/drawing/2014/main" id="{6357E290-908C-6AE4-B48B-DE4955983B3E}"/>
                  </a:ext>
                </a:extLst>
              </p:cNvPr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362;p38">
                <a:extLst>
                  <a:ext uri="{FF2B5EF4-FFF2-40B4-BE49-F238E27FC236}">
                    <a16:creationId xmlns:a16="http://schemas.microsoft.com/office/drawing/2014/main" id="{1FFAA18A-FD0F-F85C-CF80-21911A59DFF6}"/>
                  </a:ext>
                </a:extLst>
              </p:cNvPr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363;p38">
                <a:extLst>
                  <a:ext uri="{FF2B5EF4-FFF2-40B4-BE49-F238E27FC236}">
                    <a16:creationId xmlns:a16="http://schemas.microsoft.com/office/drawing/2014/main" id="{F676E807-B64B-36D1-E69E-697507FE3D51}"/>
                  </a:ext>
                </a:extLst>
              </p:cNvPr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364;p38">
                <a:extLst>
                  <a:ext uri="{FF2B5EF4-FFF2-40B4-BE49-F238E27FC236}">
                    <a16:creationId xmlns:a16="http://schemas.microsoft.com/office/drawing/2014/main" id="{AEE53017-EDBF-D9C8-01C0-3775AC73303E}"/>
                  </a:ext>
                </a:extLst>
              </p:cNvPr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365;p38">
                <a:extLst>
                  <a:ext uri="{FF2B5EF4-FFF2-40B4-BE49-F238E27FC236}">
                    <a16:creationId xmlns:a16="http://schemas.microsoft.com/office/drawing/2014/main" id="{B18B289E-3978-CFC9-6F11-C98F5D4C542A}"/>
                  </a:ext>
                </a:extLst>
              </p:cNvPr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366;p38">
                <a:extLst>
                  <a:ext uri="{FF2B5EF4-FFF2-40B4-BE49-F238E27FC236}">
                    <a16:creationId xmlns:a16="http://schemas.microsoft.com/office/drawing/2014/main" id="{F96B9D25-9FFA-110C-59F2-759911168B78}"/>
                  </a:ext>
                </a:extLst>
              </p:cNvPr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367;p38">
                <a:extLst>
                  <a:ext uri="{FF2B5EF4-FFF2-40B4-BE49-F238E27FC236}">
                    <a16:creationId xmlns:a16="http://schemas.microsoft.com/office/drawing/2014/main" id="{AB495615-0F30-2D1D-0892-A0615703A5A6}"/>
                  </a:ext>
                </a:extLst>
              </p:cNvPr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368;p38">
                <a:extLst>
                  <a:ext uri="{FF2B5EF4-FFF2-40B4-BE49-F238E27FC236}">
                    <a16:creationId xmlns:a16="http://schemas.microsoft.com/office/drawing/2014/main" id="{3BCAA63F-374B-A2CE-87BC-B7BC8225CD08}"/>
                  </a:ext>
                </a:extLst>
              </p:cNvPr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E2F03C-98FD-43A3-0D2C-86B84DC7F3B8}"/>
              </a:ext>
            </a:extLst>
          </p:cNvPr>
          <p:cNvSpPr txBox="1"/>
          <p:nvPr/>
        </p:nvSpPr>
        <p:spPr>
          <a:xfrm>
            <a:off x="8850975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9246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9;p35">
            <a:extLst>
              <a:ext uri="{FF2B5EF4-FFF2-40B4-BE49-F238E27FC236}">
                <a16:creationId xmlns:a16="http://schemas.microsoft.com/office/drawing/2014/main" id="{18E4A173-8FF8-C0DA-BBBC-294A8625D258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19BC1D-7913-5C56-3CB3-CDF330882060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6C92E73-77B6-E49B-5689-5C5425814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29883"/>
            <a:ext cx="3678869" cy="2616085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6B7E92-42AE-6B03-C413-A7C62634A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31" y="1536810"/>
            <a:ext cx="3678869" cy="2616085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2FC4F3-1623-E3F4-1ED9-16EDA4D5155E}"/>
              </a:ext>
            </a:extLst>
          </p:cNvPr>
          <p:cNvCxnSpPr>
            <a:cxnSpLocks/>
          </p:cNvCxnSpPr>
          <p:nvPr/>
        </p:nvCxnSpPr>
        <p:spPr>
          <a:xfrm>
            <a:off x="2162530" y="3269673"/>
            <a:ext cx="3178397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C141582F-0CD8-B802-A6C0-EF81D3BCC2D3}"/>
              </a:ext>
            </a:extLst>
          </p:cNvPr>
          <p:cNvSpPr txBox="1"/>
          <p:nvPr/>
        </p:nvSpPr>
        <p:spPr>
          <a:xfrm>
            <a:off x="2162530" y="4152895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Login Page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141FEAC-2822-7097-3C27-F753663E8054}"/>
              </a:ext>
            </a:extLst>
          </p:cNvPr>
          <p:cNvSpPr txBox="1"/>
          <p:nvPr/>
        </p:nvSpPr>
        <p:spPr>
          <a:xfrm>
            <a:off x="6339675" y="4161607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Register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CFB72-D456-8A74-6C3D-E6E0B08E47A4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1265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7FF085-7AA8-BE2A-09AC-323049A67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16032"/>
            <a:ext cx="3678869" cy="2616085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443E29-AD39-EA16-60D8-ED1BCBB87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31" y="1516032"/>
            <a:ext cx="3678869" cy="2616085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7278CBA-22E4-FA9A-DB9B-A67F3DF99A6D}"/>
              </a:ext>
            </a:extLst>
          </p:cNvPr>
          <p:cNvGrpSpPr/>
          <p:nvPr/>
        </p:nvGrpSpPr>
        <p:grpSpPr>
          <a:xfrm>
            <a:off x="4171809" y="2645641"/>
            <a:ext cx="2015836" cy="1163782"/>
            <a:chOff x="4165459" y="2639291"/>
            <a:chExt cx="2015836" cy="116378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2A0C8-937B-89B6-F007-572E490DA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9" y="2639291"/>
              <a:ext cx="0" cy="116378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D5D8C8-68BD-6E20-C7C6-A95339616C6E}"/>
                </a:ext>
              </a:extLst>
            </p:cNvPr>
            <p:cNvCxnSpPr>
              <a:cxnSpLocks/>
            </p:cNvCxnSpPr>
            <p:nvPr/>
          </p:nvCxnSpPr>
          <p:spPr>
            <a:xfrm>
              <a:off x="4165459" y="2641669"/>
              <a:ext cx="2015836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E058FBB1-FCC2-9F84-AE85-F07BC15D6A12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8EC1EA9E-D4EB-4C89-09D9-49E0BC36A267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F6199BD-85FC-49B1-A3E2-AC9F56FABF2A}"/>
              </a:ext>
            </a:extLst>
          </p:cNvPr>
          <p:cNvSpPr txBox="1"/>
          <p:nvPr/>
        </p:nvSpPr>
        <p:spPr>
          <a:xfrm>
            <a:off x="2162530" y="4152895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Project Page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18975986-3756-603A-655F-0B653AF32CDC}"/>
              </a:ext>
            </a:extLst>
          </p:cNvPr>
          <p:cNvSpPr txBox="1"/>
          <p:nvPr/>
        </p:nvSpPr>
        <p:spPr>
          <a:xfrm>
            <a:off x="6304842" y="4152895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Create-Project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3CFEDE-A21A-633A-FD17-ADC679D7FAD0}"/>
              </a:ext>
            </a:extLst>
          </p:cNvPr>
          <p:cNvSpPr txBox="1"/>
          <p:nvPr/>
        </p:nvSpPr>
        <p:spPr>
          <a:xfrm>
            <a:off x="8850975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35378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C76CA-2D5C-E581-2A10-E3B7B0F2E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10004"/>
            <a:ext cx="3677602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60AB007-77D0-B0D2-385C-7FFB5AAD5592}"/>
              </a:ext>
            </a:extLst>
          </p:cNvPr>
          <p:cNvGrpSpPr/>
          <p:nvPr/>
        </p:nvGrpSpPr>
        <p:grpSpPr>
          <a:xfrm>
            <a:off x="997527" y="2117365"/>
            <a:ext cx="3989894" cy="646618"/>
            <a:chOff x="997527" y="2096583"/>
            <a:chExt cx="3989894" cy="95141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C006530-B978-5036-5ACD-395176C3B555}"/>
                </a:ext>
              </a:extLst>
            </p:cNvPr>
            <p:cNvCxnSpPr/>
            <p:nvPr/>
          </p:nvCxnSpPr>
          <p:spPr>
            <a:xfrm>
              <a:off x="997527" y="2098964"/>
              <a:ext cx="103216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D06986A-78B2-8E36-21EB-7159FE67E03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26" y="2096583"/>
              <a:ext cx="0" cy="94903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2D1AFEC-942D-D453-82FC-34EB9F4C4413}"/>
                </a:ext>
              </a:extLst>
            </p:cNvPr>
            <p:cNvCxnSpPr/>
            <p:nvPr/>
          </p:nvCxnSpPr>
          <p:spPr>
            <a:xfrm>
              <a:off x="2022548" y="3048000"/>
              <a:ext cx="2964873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6CC0E085-729D-C3D1-38B0-122E69CC392A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0F3E6665-14A1-3B17-4333-641B757BCC40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AF127E48-D6F5-14E4-1D01-E8104E992F0C}"/>
              </a:ext>
            </a:extLst>
          </p:cNvPr>
          <p:cNvSpPr txBox="1"/>
          <p:nvPr/>
        </p:nvSpPr>
        <p:spPr>
          <a:xfrm>
            <a:off x="1973544" y="4194739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 Page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F7FA94A1-214F-256B-0B57-C3FBA482FF8D}"/>
              </a:ext>
            </a:extLst>
          </p:cNvPr>
          <p:cNvSpPr txBox="1"/>
          <p:nvPr/>
        </p:nvSpPr>
        <p:spPr>
          <a:xfrm>
            <a:off x="5846816" y="4194528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7BB03-5845-8CEA-EDB6-072DFD721A4F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75594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C76CA-2D5C-E581-2A10-E3B7B0F2E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510004"/>
            <a:ext cx="3677602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69356-DC1A-AD90-B5FC-DA5E20326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510009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>
            <a:cxnSpLocks/>
          </p:cNvCxnSpPr>
          <p:nvPr/>
        </p:nvCxnSpPr>
        <p:spPr>
          <a:xfrm>
            <a:off x="1558636" y="2362200"/>
            <a:ext cx="533400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257800" y="2362200"/>
            <a:ext cx="962891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A792CB5E-D773-A0F8-A78B-9999C29D5DEA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96F2250B-6A5C-42BE-6162-F920514CA1D2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402BE721-1C2A-089E-61BB-63439A384539}"/>
              </a:ext>
            </a:extLst>
          </p:cNvPr>
          <p:cNvSpPr txBox="1"/>
          <p:nvPr/>
        </p:nvSpPr>
        <p:spPr>
          <a:xfrm>
            <a:off x="1458191" y="4186056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Workspace-Element-Layout-Row Page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7B57829-534E-CA5F-1FDF-7FD934615483}"/>
              </a:ext>
            </a:extLst>
          </p:cNvPr>
          <p:cNvSpPr txBox="1"/>
          <p:nvPr/>
        </p:nvSpPr>
        <p:spPr>
          <a:xfrm>
            <a:off x="5406736" y="4186055"/>
            <a:ext cx="2367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Workspace-Element-Layout-Col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8088F-A081-E891-3132-5311D89199EC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6811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C76CA-2D5C-E581-2A10-E3B7B0F2E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10004"/>
            <a:ext cx="3677602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69356-DC1A-AD90-B5FC-DA5E20326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510009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AC30B08-BC75-2DB1-02CD-FB2BE856B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F5843E-33CF-4912-4BA2-73BEE5003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395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FA28838-4E0A-AAAE-1961-5501D2CBA4AD}"/>
              </a:ext>
            </a:extLst>
          </p:cNvPr>
          <p:cNvGrpSpPr/>
          <p:nvPr/>
        </p:nvGrpSpPr>
        <p:grpSpPr>
          <a:xfrm>
            <a:off x="1195388" y="2364581"/>
            <a:ext cx="1090612" cy="992981"/>
            <a:chOff x="1195388" y="2364581"/>
            <a:chExt cx="1090612" cy="99298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8BC4BF-6E0B-F368-E7E3-969DC4D408CE}"/>
                </a:ext>
              </a:extLst>
            </p:cNvPr>
            <p:cNvCxnSpPr/>
            <p:nvPr/>
          </p:nvCxnSpPr>
          <p:spPr>
            <a:xfrm>
              <a:off x="1195388" y="3352801"/>
              <a:ext cx="84772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374E052-3AA9-B0AB-66F8-032F4B99C5A1}"/>
                </a:ext>
              </a:extLst>
            </p:cNvPr>
            <p:cNvCxnSpPr/>
            <p:nvPr/>
          </p:nvCxnSpPr>
          <p:spPr>
            <a:xfrm flipV="1">
              <a:off x="2045494" y="2364581"/>
              <a:ext cx="0" cy="99298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B78A20-F4EF-4967-497A-55BC0B28965B}"/>
                </a:ext>
              </a:extLst>
            </p:cNvPr>
            <p:cNvCxnSpPr/>
            <p:nvPr/>
          </p:nvCxnSpPr>
          <p:spPr>
            <a:xfrm>
              <a:off x="2040732" y="2366962"/>
              <a:ext cx="245268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8B960FB-42A7-2E34-F700-BD831E925AA8}"/>
              </a:ext>
            </a:extLst>
          </p:cNvPr>
          <p:cNvGrpSpPr/>
          <p:nvPr/>
        </p:nvGrpSpPr>
        <p:grpSpPr>
          <a:xfrm>
            <a:off x="1156855" y="2683669"/>
            <a:ext cx="1229158" cy="177402"/>
            <a:chOff x="1156855" y="2683669"/>
            <a:chExt cx="1229158" cy="17740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DEEEC1C-E2EF-F6A6-2C45-D9B3C37695F1}"/>
                </a:ext>
              </a:extLst>
            </p:cNvPr>
            <p:cNvCxnSpPr/>
            <p:nvPr/>
          </p:nvCxnSpPr>
          <p:spPr>
            <a:xfrm>
              <a:off x="1156855" y="2861071"/>
              <a:ext cx="1006511" cy="0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61D8B4F-48E3-D58E-E258-AC6C04F84E72}"/>
                </a:ext>
              </a:extLst>
            </p:cNvPr>
            <p:cNvCxnSpPr/>
            <p:nvPr/>
          </p:nvCxnSpPr>
          <p:spPr>
            <a:xfrm flipV="1">
              <a:off x="2163366" y="2736056"/>
              <a:ext cx="0" cy="125015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67B9C0F-47E6-20D4-FE72-ABC2A11496F3}"/>
                </a:ext>
              </a:extLst>
            </p:cNvPr>
            <p:cNvCxnSpPr/>
            <p:nvPr/>
          </p:nvCxnSpPr>
          <p:spPr>
            <a:xfrm>
              <a:off x="2158604" y="2736056"/>
              <a:ext cx="96440" cy="0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CC7987B-9DF6-222A-B626-989989F2666C}"/>
                </a:ext>
              </a:extLst>
            </p:cNvPr>
            <p:cNvCxnSpPr/>
            <p:nvPr/>
          </p:nvCxnSpPr>
          <p:spPr>
            <a:xfrm flipV="1">
              <a:off x="2257425" y="2683669"/>
              <a:ext cx="0" cy="52387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54FDB3-6291-58A8-65EC-EE1DE6E4CD5E}"/>
                </a:ext>
              </a:extLst>
            </p:cNvPr>
            <p:cNvCxnSpPr/>
            <p:nvPr/>
          </p:nvCxnSpPr>
          <p:spPr>
            <a:xfrm>
              <a:off x="2257425" y="2736056"/>
              <a:ext cx="0" cy="62507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B558390-2B2C-6DD6-93CB-76EAED2B68D9}"/>
                </a:ext>
              </a:extLst>
            </p:cNvPr>
            <p:cNvCxnSpPr/>
            <p:nvPr/>
          </p:nvCxnSpPr>
          <p:spPr>
            <a:xfrm>
              <a:off x="2255044" y="2688431"/>
              <a:ext cx="130969" cy="0"/>
            </a:xfrm>
            <a:prstGeom prst="straightConnector1">
              <a:avLst/>
            </a:prstGeom>
            <a:ln w="12700">
              <a:solidFill>
                <a:srgbClr val="0B00E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767A44C-163C-9499-0B18-37648F047E3B}"/>
                </a:ext>
              </a:extLst>
            </p:cNvPr>
            <p:cNvCxnSpPr/>
            <p:nvPr/>
          </p:nvCxnSpPr>
          <p:spPr>
            <a:xfrm>
              <a:off x="2255044" y="2796182"/>
              <a:ext cx="130969" cy="0"/>
            </a:xfrm>
            <a:prstGeom prst="straightConnector1">
              <a:avLst/>
            </a:prstGeom>
            <a:ln w="12700">
              <a:solidFill>
                <a:srgbClr val="0B00E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70EE8AE-2423-1BF0-0E2D-990C7014DE07}"/>
              </a:ext>
            </a:extLst>
          </p:cNvPr>
          <p:cNvGrpSpPr/>
          <p:nvPr/>
        </p:nvGrpSpPr>
        <p:grpSpPr>
          <a:xfrm>
            <a:off x="1681537" y="2974182"/>
            <a:ext cx="814013" cy="1119183"/>
            <a:chOff x="1681537" y="2986087"/>
            <a:chExt cx="814013" cy="118972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D217DF6-CE38-A036-9502-F4201AE9D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0784" y="2986087"/>
              <a:ext cx="0" cy="986123"/>
            </a:xfrm>
            <a:prstGeom prst="straightConnector1">
              <a:avLst/>
            </a:prstGeom>
            <a:ln w="12700">
              <a:solidFill>
                <a:schemeClr val="accent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B936430-27B6-A2B6-7BED-3DC2810240E6}"/>
                </a:ext>
              </a:extLst>
            </p:cNvPr>
            <p:cNvSpPr/>
            <p:nvPr/>
          </p:nvSpPr>
          <p:spPr>
            <a:xfrm>
              <a:off x="1681537" y="3928158"/>
              <a:ext cx="88105" cy="8810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14D6CB2-5BE2-ACFD-1BE7-F7B833B1A747}"/>
                </a:ext>
              </a:extLst>
            </p:cNvPr>
            <p:cNvCxnSpPr/>
            <p:nvPr/>
          </p:nvCxnSpPr>
          <p:spPr>
            <a:xfrm>
              <a:off x="1723208" y="4016263"/>
              <a:ext cx="0" cy="159544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CC99A2D-8C0E-2467-A7B6-2DE7AF102B67}"/>
                </a:ext>
              </a:extLst>
            </p:cNvPr>
            <p:cNvCxnSpPr/>
            <p:nvPr/>
          </p:nvCxnSpPr>
          <p:spPr>
            <a:xfrm>
              <a:off x="1769642" y="3972210"/>
              <a:ext cx="725908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1E9305C1-9CE8-D762-DB22-CD1990160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6394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3947A5DC-0140-84E6-8ADE-DBCC5E9098CA}"/>
              </a:ext>
            </a:extLst>
          </p:cNvPr>
          <p:cNvGrpSpPr/>
          <p:nvPr/>
        </p:nvGrpSpPr>
        <p:grpSpPr>
          <a:xfrm>
            <a:off x="7277100" y="1981200"/>
            <a:ext cx="467519" cy="516731"/>
            <a:chOff x="7277100" y="1981200"/>
            <a:chExt cx="467519" cy="51673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C70BEE8-823C-706D-1CA9-08C26257F322}"/>
                </a:ext>
              </a:extLst>
            </p:cNvPr>
            <p:cNvCxnSpPr/>
            <p:nvPr/>
          </p:nvCxnSpPr>
          <p:spPr>
            <a:xfrm>
              <a:off x="7277100" y="2493169"/>
              <a:ext cx="9525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78A14EB-5F6F-F7E5-EFCE-DFE0477D6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2350" y="1983581"/>
              <a:ext cx="0" cy="51435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0720929-6F58-8EA3-3861-3A9E7BBE028F}"/>
                </a:ext>
              </a:extLst>
            </p:cNvPr>
            <p:cNvCxnSpPr/>
            <p:nvPr/>
          </p:nvCxnSpPr>
          <p:spPr>
            <a:xfrm>
              <a:off x="7366794" y="1981200"/>
              <a:ext cx="377825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CD30AF04-6113-30E4-EDC5-E28C9C0D67DE}"/>
              </a:ext>
            </a:extLst>
          </p:cNvPr>
          <p:cNvSpPr/>
          <p:nvPr/>
        </p:nvSpPr>
        <p:spPr>
          <a:xfrm>
            <a:off x="5172075" y="2095500"/>
            <a:ext cx="2105021" cy="1090609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6FC23872-9B64-764A-4390-0696C0A91259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A6BC227F-3B21-4FE2-1082-3393EECBCE36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9E7EDE9E-3C32-ED53-1266-CD539CB69969}"/>
              </a:ext>
            </a:extLst>
          </p:cNvPr>
          <p:cNvSpPr txBox="1"/>
          <p:nvPr/>
        </p:nvSpPr>
        <p:spPr>
          <a:xfrm>
            <a:off x="1620994" y="4223670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Workspace-Elements Page</a:t>
            </a: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59824429-1E9A-C0D4-199F-D688E7F72ACC}"/>
              </a:ext>
            </a:extLst>
          </p:cNvPr>
          <p:cNvSpPr txBox="1"/>
          <p:nvPr/>
        </p:nvSpPr>
        <p:spPr>
          <a:xfrm>
            <a:off x="5729031" y="4195157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Workspace-Row-API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4F56A-AADE-C6AF-C3FC-AE272A9A175B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15285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8A9256-7D57-0885-89F4-236D782A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502494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E4FBBEB-1196-3FA9-6E8A-75C5BA8A7AB9}"/>
              </a:ext>
            </a:extLst>
          </p:cNvPr>
          <p:cNvGrpSpPr/>
          <p:nvPr/>
        </p:nvGrpSpPr>
        <p:grpSpPr>
          <a:xfrm>
            <a:off x="3262314" y="2508971"/>
            <a:ext cx="783213" cy="649864"/>
            <a:chOff x="3262313" y="2334491"/>
            <a:chExt cx="1000125" cy="79663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9A9C034-90A1-D6FB-E4F0-77F449CA99E7}"/>
                </a:ext>
              </a:extLst>
            </p:cNvPr>
            <p:cNvCxnSpPr/>
            <p:nvPr/>
          </p:nvCxnSpPr>
          <p:spPr>
            <a:xfrm>
              <a:off x="4260273" y="2334491"/>
              <a:ext cx="0" cy="79663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5C1AA3C-36A0-6D73-BD9A-8DAD0F3EC55C}"/>
                </a:ext>
              </a:extLst>
            </p:cNvPr>
            <p:cNvCxnSpPr/>
            <p:nvPr/>
          </p:nvCxnSpPr>
          <p:spPr>
            <a:xfrm flipH="1">
              <a:off x="3262313" y="3126582"/>
              <a:ext cx="1000125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ED728A8-AF69-ABED-9996-ACF812604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7" y="1502494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3DEB116-AF32-AC75-BFB4-2953CB58A399}"/>
              </a:ext>
            </a:extLst>
          </p:cNvPr>
          <p:cNvGrpSpPr/>
          <p:nvPr/>
        </p:nvGrpSpPr>
        <p:grpSpPr>
          <a:xfrm>
            <a:off x="5549900" y="1984373"/>
            <a:ext cx="2174875" cy="209550"/>
            <a:chOff x="5549900" y="1984373"/>
            <a:chExt cx="2174875" cy="2095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F0867D8-18AC-C8E1-960A-CFCA24BE8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9900" y="1984373"/>
              <a:ext cx="0" cy="20955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BB3B171-6C55-AFE0-D3E8-E739A34EFF91}"/>
                </a:ext>
              </a:extLst>
            </p:cNvPr>
            <p:cNvCxnSpPr/>
            <p:nvPr/>
          </p:nvCxnSpPr>
          <p:spPr>
            <a:xfrm>
              <a:off x="5549900" y="1987548"/>
              <a:ext cx="2174875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19778A-DE7A-A4A1-1FDE-05842D763C2D}"/>
              </a:ext>
            </a:extLst>
          </p:cNvPr>
          <p:cNvCxnSpPr/>
          <p:nvPr/>
        </p:nvCxnSpPr>
        <p:spPr>
          <a:xfrm flipH="1">
            <a:off x="5757863" y="2481263"/>
            <a:ext cx="1724025" cy="0"/>
          </a:xfrm>
          <a:prstGeom prst="straightConnector1">
            <a:avLst/>
          </a:prstGeom>
          <a:ln w="12700">
            <a:solidFill>
              <a:srgbClr val="0B00E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8CD0E7-13C9-2921-A29C-6D75E117DB11}"/>
              </a:ext>
            </a:extLst>
          </p:cNvPr>
          <p:cNvCxnSpPr>
            <a:cxnSpLocks/>
          </p:cNvCxnSpPr>
          <p:nvPr/>
        </p:nvCxnSpPr>
        <p:spPr>
          <a:xfrm flipH="1">
            <a:off x="5705475" y="2667000"/>
            <a:ext cx="1809751" cy="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F9A08C-47D6-8FAE-4AF4-CBC392E4CEEC}"/>
              </a:ext>
            </a:extLst>
          </p:cNvPr>
          <p:cNvGrpSpPr/>
          <p:nvPr/>
        </p:nvGrpSpPr>
        <p:grpSpPr>
          <a:xfrm>
            <a:off x="5662609" y="2790826"/>
            <a:ext cx="1874047" cy="57150"/>
            <a:chOff x="5662609" y="2790826"/>
            <a:chExt cx="1874047" cy="5715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821349A-9535-CDF0-30FB-AC35A3225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2609" y="2795582"/>
              <a:ext cx="1452566" cy="0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1DE9CAC-BB2B-9DF4-83C8-64A0B4AC5BCD}"/>
                </a:ext>
              </a:extLst>
            </p:cNvPr>
            <p:cNvCxnSpPr/>
            <p:nvPr/>
          </p:nvCxnSpPr>
          <p:spPr>
            <a:xfrm>
              <a:off x="7119938" y="2790826"/>
              <a:ext cx="0" cy="57150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672FB69-8479-7B36-BDC2-CD7CD5E8E2F5}"/>
                </a:ext>
              </a:extLst>
            </p:cNvPr>
            <p:cNvCxnSpPr/>
            <p:nvPr/>
          </p:nvCxnSpPr>
          <p:spPr>
            <a:xfrm>
              <a:off x="7115175" y="2847976"/>
              <a:ext cx="421481" cy="0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AEA081A0-53C0-A412-64FA-63B7773126B4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081C6867-F6EF-5CC7-EA5A-442A3E95B703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BBDAC2C-6E1E-4E82-1285-61AC52F107EA}"/>
              </a:ext>
            </a:extLst>
          </p:cNvPr>
          <p:cNvSpPr txBox="1"/>
          <p:nvPr/>
        </p:nvSpPr>
        <p:spPr>
          <a:xfrm>
            <a:off x="1451264" y="4192983"/>
            <a:ext cx="1957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ViewDataAPI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 Page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6A3CF381-F2BD-53B8-CFA2-B81EB031C38C}"/>
              </a:ext>
            </a:extLst>
          </p:cNvPr>
          <p:cNvSpPr txBox="1"/>
          <p:nvPr/>
        </p:nvSpPr>
        <p:spPr>
          <a:xfrm>
            <a:off x="5549900" y="4170071"/>
            <a:ext cx="1959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SelectGetAPI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AA193-F6BE-62F9-156C-20F51B567892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7048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739;p35">
            <a:extLst>
              <a:ext uri="{FF2B5EF4-FFF2-40B4-BE49-F238E27FC236}">
                <a16:creationId xmlns:a16="http://schemas.microsoft.com/office/drawing/2014/main" id="{CE107298-38ED-E2B7-FEA7-314E44EBC691}"/>
              </a:ext>
            </a:extLst>
          </p:cNvPr>
          <p:cNvSpPr txBox="1">
            <a:spLocks/>
          </p:cNvSpPr>
          <p:nvPr/>
        </p:nvSpPr>
        <p:spPr>
          <a:xfrm>
            <a:off x="720000" y="632060"/>
            <a:ext cx="7704000" cy="108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800" dirty="0">
                <a:latin typeface="ThaiSans Neue UltBd" pitchFamily="2" charset="-34"/>
                <a:cs typeface="ThaiSans Neue UltBd" pitchFamily="2" charset="-34"/>
              </a:rPr>
              <a:t>หัวข้อที่เสนอ</a:t>
            </a:r>
          </a:p>
        </p:txBody>
      </p:sp>
      <p:sp>
        <p:nvSpPr>
          <p:cNvPr id="22" name="Google Shape;749;p35">
            <a:extLst>
              <a:ext uri="{FF2B5EF4-FFF2-40B4-BE49-F238E27FC236}">
                <a16:creationId xmlns:a16="http://schemas.microsoft.com/office/drawing/2014/main" id="{9C0CF5CE-A8FF-8E31-BE91-9652B999B6A2}"/>
              </a:ext>
            </a:extLst>
          </p:cNvPr>
          <p:cNvSpPr txBox="1">
            <a:spLocks/>
          </p:cNvSpPr>
          <p:nvPr/>
        </p:nvSpPr>
        <p:spPr>
          <a:xfrm>
            <a:off x="5878095" y="3694489"/>
            <a:ext cx="79162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32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สรุป</a:t>
            </a:r>
          </a:p>
        </p:txBody>
      </p:sp>
      <p:sp>
        <p:nvSpPr>
          <p:cNvPr id="23" name="Google Shape;746;p35">
            <a:extLst>
              <a:ext uri="{FF2B5EF4-FFF2-40B4-BE49-F238E27FC236}">
                <a16:creationId xmlns:a16="http://schemas.microsoft.com/office/drawing/2014/main" id="{7505B6AA-BAD2-5085-C0EE-4CE31FD61E70}"/>
              </a:ext>
            </a:extLst>
          </p:cNvPr>
          <p:cNvSpPr txBox="1">
            <a:spLocks/>
          </p:cNvSpPr>
          <p:nvPr/>
        </p:nvSpPr>
        <p:spPr>
          <a:xfrm>
            <a:off x="5878095" y="3154345"/>
            <a:ext cx="9546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th-TH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5.</a:t>
            </a:r>
            <a:endParaRPr lang="en" sz="36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id="{C5C0BA9F-CC41-D889-F083-8080055B670D}"/>
              </a:ext>
            </a:extLst>
          </p:cNvPr>
          <p:cNvCxnSpPr>
            <a:cxnSpLocks/>
          </p:cNvCxnSpPr>
          <p:nvPr/>
        </p:nvCxnSpPr>
        <p:spPr>
          <a:xfrm>
            <a:off x="3737264" y="1479676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746;p35">
            <a:extLst>
              <a:ext uri="{FF2B5EF4-FFF2-40B4-BE49-F238E27FC236}">
                <a16:creationId xmlns:a16="http://schemas.microsoft.com/office/drawing/2014/main" id="{0A1B7CF6-149F-BB3E-F157-ACC8591C5106}"/>
              </a:ext>
            </a:extLst>
          </p:cNvPr>
          <p:cNvSpPr txBox="1">
            <a:spLocks/>
          </p:cNvSpPr>
          <p:nvPr/>
        </p:nvSpPr>
        <p:spPr>
          <a:xfrm>
            <a:off x="2808872" y="3154345"/>
            <a:ext cx="675546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th-TH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4</a:t>
            </a:r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</a:p>
        </p:txBody>
      </p:sp>
      <p:sp>
        <p:nvSpPr>
          <p:cNvPr id="26" name="Google Shape;751;p35">
            <a:extLst>
              <a:ext uri="{FF2B5EF4-FFF2-40B4-BE49-F238E27FC236}">
                <a16:creationId xmlns:a16="http://schemas.microsoft.com/office/drawing/2014/main" id="{9E554066-9795-6CF5-6C60-A05644C5057D}"/>
              </a:ext>
            </a:extLst>
          </p:cNvPr>
          <p:cNvSpPr txBox="1">
            <a:spLocks/>
          </p:cNvSpPr>
          <p:nvPr/>
        </p:nvSpPr>
        <p:spPr>
          <a:xfrm>
            <a:off x="2262065" y="3686025"/>
            <a:ext cx="1834319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32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การพัฒนา</a:t>
            </a:r>
          </a:p>
        </p:txBody>
      </p:sp>
      <p:sp>
        <p:nvSpPr>
          <p:cNvPr id="27" name="Google Shape;746;p35">
            <a:extLst>
              <a:ext uri="{FF2B5EF4-FFF2-40B4-BE49-F238E27FC236}">
                <a16:creationId xmlns:a16="http://schemas.microsoft.com/office/drawing/2014/main" id="{170ACACD-B599-CD05-DEC4-43EFF2AA704E}"/>
              </a:ext>
            </a:extLst>
          </p:cNvPr>
          <p:cNvSpPr txBox="1">
            <a:spLocks/>
          </p:cNvSpPr>
          <p:nvPr/>
        </p:nvSpPr>
        <p:spPr>
          <a:xfrm>
            <a:off x="1522693" y="1833577"/>
            <a:ext cx="577154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en-US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</a:p>
        </p:txBody>
      </p:sp>
      <p:sp>
        <p:nvSpPr>
          <p:cNvPr id="28" name="Google Shape;751;p35">
            <a:extLst>
              <a:ext uri="{FF2B5EF4-FFF2-40B4-BE49-F238E27FC236}">
                <a16:creationId xmlns:a16="http://schemas.microsoft.com/office/drawing/2014/main" id="{3855F4D6-2B44-380D-06F1-A2818B2E8B9D}"/>
              </a:ext>
            </a:extLst>
          </p:cNvPr>
          <p:cNvSpPr txBox="1">
            <a:spLocks/>
          </p:cNvSpPr>
          <p:nvPr/>
        </p:nvSpPr>
        <p:spPr>
          <a:xfrm>
            <a:off x="903159" y="2396673"/>
            <a:ext cx="2182124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32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ที่มาและปัญหา</a:t>
            </a:r>
          </a:p>
        </p:txBody>
      </p:sp>
      <p:sp>
        <p:nvSpPr>
          <p:cNvPr id="29" name="Google Shape;746;p35">
            <a:extLst>
              <a:ext uri="{FF2B5EF4-FFF2-40B4-BE49-F238E27FC236}">
                <a16:creationId xmlns:a16="http://schemas.microsoft.com/office/drawing/2014/main" id="{31032295-DEE7-D282-5185-2B0832E28311}"/>
              </a:ext>
            </a:extLst>
          </p:cNvPr>
          <p:cNvSpPr txBox="1">
            <a:spLocks/>
          </p:cNvSpPr>
          <p:nvPr/>
        </p:nvSpPr>
        <p:spPr>
          <a:xfrm>
            <a:off x="4283422" y="1854596"/>
            <a:ext cx="76656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en-US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2</a:t>
            </a:r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</a:p>
        </p:txBody>
      </p:sp>
      <p:sp>
        <p:nvSpPr>
          <p:cNvPr id="30" name="Google Shape;751;p35">
            <a:extLst>
              <a:ext uri="{FF2B5EF4-FFF2-40B4-BE49-F238E27FC236}">
                <a16:creationId xmlns:a16="http://schemas.microsoft.com/office/drawing/2014/main" id="{9D164CA2-FFC7-3176-C32B-F23EDC24DBA1}"/>
              </a:ext>
            </a:extLst>
          </p:cNvPr>
          <p:cNvSpPr txBox="1">
            <a:spLocks/>
          </p:cNvSpPr>
          <p:nvPr/>
        </p:nvSpPr>
        <p:spPr>
          <a:xfrm>
            <a:off x="3320810" y="2418682"/>
            <a:ext cx="2490864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32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วิธีการแก้ไขปัญหา</a:t>
            </a:r>
          </a:p>
        </p:txBody>
      </p:sp>
      <p:sp>
        <p:nvSpPr>
          <p:cNvPr id="31" name="Google Shape;746;p35">
            <a:extLst>
              <a:ext uri="{FF2B5EF4-FFF2-40B4-BE49-F238E27FC236}">
                <a16:creationId xmlns:a16="http://schemas.microsoft.com/office/drawing/2014/main" id="{B17B05B9-90ED-EE76-75DF-2D6C1FD02C9D}"/>
              </a:ext>
            </a:extLst>
          </p:cNvPr>
          <p:cNvSpPr txBox="1">
            <a:spLocks/>
          </p:cNvSpPr>
          <p:nvPr/>
        </p:nvSpPr>
        <p:spPr>
          <a:xfrm>
            <a:off x="6996512" y="1916894"/>
            <a:ext cx="694905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en-US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3</a:t>
            </a:r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</a:p>
        </p:txBody>
      </p:sp>
      <p:sp>
        <p:nvSpPr>
          <p:cNvPr id="32" name="Google Shape;751;p35">
            <a:extLst>
              <a:ext uri="{FF2B5EF4-FFF2-40B4-BE49-F238E27FC236}">
                <a16:creationId xmlns:a16="http://schemas.microsoft.com/office/drawing/2014/main" id="{2DCC2E4D-3423-10C0-5EF3-809AA8B013C2}"/>
              </a:ext>
            </a:extLst>
          </p:cNvPr>
          <p:cNvSpPr txBox="1">
            <a:spLocks/>
          </p:cNvSpPr>
          <p:nvPr/>
        </p:nvSpPr>
        <p:spPr>
          <a:xfrm>
            <a:off x="6688893" y="2422446"/>
            <a:ext cx="1310145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32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ออกแบบ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03B34E-B3EB-57D6-F59F-58051188B9DE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5128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B0BFB6-0C69-1C3A-41E3-4B8E7A2D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BABD5-01BB-558E-D73E-1F3B31D1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5" y="1509422"/>
            <a:ext cx="3677603" cy="261518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7AD2018-DFB4-9BAF-ED8D-C11A5A3190A0}"/>
              </a:ext>
            </a:extLst>
          </p:cNvPr>
          <p:cNvGrpSpPr/>
          <p:nvPr/>
        </p:nvGrpSpPr>
        <p:grpSpPr>
          <a:xfrm>
            <a:off x="1712119" y="2022767"/>
            <a:ext cx="2043113" cy="879978"/>
            <a:chOff x="1712119" y="2035967"/>
            <a:chExt cx="2043113" cy="86677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D477C2-2919-A533-45CD-96FB4C375F1E}"/>
                </a:ext>
              </a:extLst>
            </p:cNvPr>
            <p:cNvCxnSpPr/>
            <p:nvPr/>
          </p:nvCxnSpPr>
          <p:spPr>
            <a:xfrm>
              <a:off x="1712119" y="2897981"/>
              <a:ext cx="126682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A2E055-7661-EC86-CF2E-9D597A11A8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4181" y="2040731"/>
              <a:ext cx="0" cy="86201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EAA3C1D-01AD-7B05-BE11-A32A21EBE49A}"/>
                </a:ext>
              </a:extLst>
            </p:cNvPr>
            <p:cNvCxnSpPr/>
            <p:nvPr/>
          </p:nvCxnSpPr>
          <p:spPr>
            <a:xfrm>
              <a:off x="2969420" y="2035967"/>
              <a:ext cx="785812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99335B-BBCC-914F-9AD4-3838D98473A5}"/>
              </a:ext>
            </a:extLst>
          </p:cNvPr>
          <p:cNvGrpSpPr/>
          <p:nvPr/>
        </p:nvGrpSpPr>
        <p:grpSpPr>
          <a:xfrm>
            <a:off x="3291305" y="4124606"/>
            <a:ext cx="2115432" cy="402944"/>
            <a:chOff x="2895600" y="4124606"/>
            <a:chExt cx="3721100" cy="40294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4AA52B-16EF-0A9D-E462-BBD590EBFF0A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62A3780-EACD-7770-DABB-5B78C3D501DC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C48963A-BE51-ABE5-4DF8-019750E79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740CC58-B608-8230-12A8-F2E836B38B3E}"/>
              </a:ext>
            </a:extLst>
          </p:cNvPr>
          <p:cNvSpPr txBox="1"/>
          <p:nvPr/>
        </p:nvSpPr>
        <p:spPr>
          <a:xfrm>
            <a:off x="1232728" y="4172189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SelectPostAPI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 Page</a:t>
            </a: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AA965C7-5A67-75E3-039A-B7736CB0E952}"/>
              </a:ext>
            </a:extLst>
          </p:cNvPr>
          <p:cNvSpPr txBox="1"/>
          <p:nvPr/>
        </p:nvSpPr>
        <p:spPr>
          <a:xfrm>
            <a:off x="6220691" y="4172188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Preview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F4A13-9CC4-A43B-9C61-DB743407ABD9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54929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704215" y="2158271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haiSans Neue UltBd" pitchFamily="2" charset="-34"/>
                <a:cs typeface="ThaiSans Neue UltBd" pitchFamily="2" charset="-34"/>
              </a:rPr>
              <a:t>Software Design</a:t>
            </a:r>
            <a:endParaRPr sz="6000" dirty="0">
              <a:latin typeface="ThaiSans Neue UltBd" pitchFamily="2" charset="-34"/>
              <a:cs typeface="ThaiSans Neue UltBd" pitchFamily="2" charset="-34"/>
            </a:endParaRPr>
          </a:p>
        </p:txBody>
      </p:sp>
      <p:grpSp>
        <p:nvGrpSpPr>
          <p:cNvPr id="5" name="Google Shape;1085;p38">
            <a:extLst>
              <a:ext uri="{FF2B5EF4-FFF2-40B4-BE49-F238E27FC236}">
                <a16:creationId xmlns:a16="http://schemas.microsoft.com/office/drawing/2014/main" id="{4CE0E372-8A5D-ADCC-3262-6CA3CFFCDBFC}"/>
              </a:ext>
            </a:extLst>
          </p:cNvPr>
          <p:cNvGrpSpPr/>
          <p:nvPr/>
        </p:nvGrpSpPr>
        <p:grpSpPr>
          <a:xfrm>
            <a:off x="5445115" y="2093495"/>
            <a:ext cx="3170700" cy="2696994"/>
            <a:chOff x="674425" y="2051931"/>
            <a:chExt cx="3170700" cy="2696994"/>
          </a:xfrm>
        </p:grpSpPr>
        <p:sp>
          <p:nvSpPr>
            <p:cNvPr id="907" name="Google Shape;1086;p38">
              <a:extLst>
                <a:ext uri="{FF2B5EF4-FFF2-40B4-BE49-F238E27FC236}">
                  <a16:creationId xmlns:a16="http://schemas.microsoft.com/office/drawing/2014/main" id="{CD8726C8-5E09-553A-5E67-E267BA9A5BDA}"/>
                </a:ext>
              </a:extLst>
            </p:cNvPr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8" name="Google Shape;1087;p38">
              <a:extLst>
                <a:ext uri="{FF2B5EF4-FFF2-40B4-BE49-F238E27FC236}">
                  <a16:creationId xmlns:a16="http://schemas.microsoft.com/office/drawing/2014/main" id="{08B054AD-F301-5636-6939-505E2190B4B4}"/>
                </a:ext>
              </a:extLst>
            </p:cNvPr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909" name="Google Shape;1088;p38">
                <a:extLst>
                  <a:ext uri="{FF2B5EF4-FFF2-40B4-BE49-F238E27FC236}">
                    <a16:creationId xmlns:a16="http://schemas.microsoft.com/office/drawing/2014/main" id="{CC073A64-6CF5-124A-6220-E4E577174BE0}"/>
                  </a:ext>
                </a:extLst>
              </p:cNvPr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1089;p38">
                <a:extLst>
                  <a:ext uri="{FF2B5EF4-FFF2-40B4-BE49-F238E27FC236}">
                    <a16:creationId xmlns:a16="http://schemas.microsoft.com/office/drawing/2014/main" id="{EC3839A6-CE26-2574-6FC9-76CB1501393D}"/>
                  </a:ext>
                </a:extLst>
              </p:cNvPr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1090;p38">
                <a:extLst>
                  <a:ext uri="{FF2B5EF4-FFF2-40B4-BE49-F238E27FC236}">
                    <a16:creationId xmlns:a16="http://schemas.microsoft.com/office/drawing/2014/main" id="{E10E1536-F52D-C414-68EF-113E053EB6E9}"/>
                  </a:ext>
                </a:extLst>
              </p:cNvPr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1091;p38">
                <a:extLst>
                  <a:ext uri="{FF2B5EF4-FFF2-40B4-BE49-F238E27FC236}">
                    <a16:creationId xmlns:a16="http://schemas.microsoft.com/office/drawing/2014/main" id="{EC1326CD-6064-D391-E94E-F57A789EC89A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092;p38">
                <a:extLst>
                  <a:ext uri="{FF2B5EF4-FFF2-40B4-BE49-F238E27FC236}">
                    <a16:creationId xmlns:a16="http://schemas.microsoft.com/office/drawing/2014/main" id="{76A19E72-9148-4EE1-39BB-B8633331E83B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1093;p38">
                <a:extLst>
                  <a:ext uri="{FF2B5EF4-FFF2-40B4-BE49-F238E27FC236}">
                    <a16:creationId xmlns:a16="http://schemas.microsoft.com/office/drawing/2014/main" id="{118944DB-C3D7-24EF-2F51-E5441C9C4D86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1094;p38">
                <a:extLst>
                  <a:ext uri="{FF2B5EF4-FFF2-40B4-BE49-F238E27FC236}">
                    <a16:creationId xmlns:a16="http://schemas.microsoft.com/office/drawing/2014/main" id="{A05C204E-4DA9-33E7-D171-5B09621E8729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1095;p38">
                <a:extLst>
                  <a:ext uri="{FF2B5EF4-FFF2-40B4-BE49-F238E27FC236}">
                    <a16:creationId xmlns:a16="http://schemas.microsoft.com/office/drawing/2014/main" id="{189686C0-C03F-8846-FC43-A3721F724F0F}"/>
                  </a:ext>
                </a:extLst>
              </p:cNvPr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1096;p38">
                <a:extLst>
                  <a:ext uri="{FF2B5EF4-FFF2-40B4-BE49-F238E27FC236}">
                    <a16:creationId xmlns:a16="http://schemas.microsoft.com/office/drawing/2014/main" id="{F52E26B9-28A4-3270-D4FD-998A20671AC9}"/>
                  </a:ext>
                </a:extLst>
              </p:cNvPr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1097;p38">
                <a:extLst>
                  <a:ext uri="{FF2B5EF4-FFF2-40B4-BE49-F238E27FC236}">
                    <a16:creationId xmlns:a16="http://schemas.microsoft.com/office/drawing/2014/main" id="{216EBE2A-C2A1-6DC9-1974-945246FB0A6E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1098;p38">
                <a:extLst>
                  <a:ext uri="{FF2B5EF4-FFF2-40B4-BE49-F238E27FC236}">
                    <a16:creationId xmlns:a16="http://schemas.microsoft.com/office/drawing/2014/main" id="{6F309A39-C489-2587-DC5B-132A354BA6A9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1099;p38">
                <a:extLst>
                  <a:ext uri="{FF2B5EF4-FFF2-40B4-BE49-F238E27FC236}">
                    <a16:creationId xmlns:a16="http://schemas.microsoft.com/office/drawing/2014/main" id="{567FC426-0313-C50E-A7C1-C60DD285FED3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1100;p38">
                <a:extLst>
                  <a:ext uri="{FF2B5EF4-FFF2-40B4-BE49-F238E27FC236}">
                    <a16:creationId xmlns:a16="http://schemas.microsoft.com/office/drawing/2014/main" id="{943CEECA-0CCA-5FD3-C111-4FFEE8883001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1101;p38">
                <a:extLst>
                  <a:ext uri="{FF2B5EF4-FFF2-40B4-BE49-F238E27FC236}">
                    <a16:creationId xmlns:a16="http://schemas.microsoft.com/office/drawing/2014/main" id="{4E74B794-B21C-D3A3-A39B-6D5671953FAB}"/>
                  </a:ext>
                </a:extLst>
              </p:cNvPr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1102;p38">
                <a:extLst>
                  <a:ext uri="{FF2B5EF4-FFF2-40B4-BE49-F238E27FC236}">
                    <a16:creationId xmlns:a16="http://schemas.microsoft.com/office/drawing/2014/main" id="{18C500DB-7CE7-8F2C-5A94-4F2E4A544D40}"/>
                  </a:ext>
                </a:extLst>
              </p:cNvPr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1103;p38">
                <a:extLst>
                  <a:ext uri="{FF2B5EF4-FFF2-40B4-BE49-F238E27FC236}">
                    <a16:creationId xmlns:a16="http://schemas.microsoft.com/office/drawing/2014/main" id="{67FA8135-DA42-52CE-8B55-D42354DBA78B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1104;p38">
                <a:extLst>
                  <a:ext uri="{FF2B5EF4-FFF2-40B4-BE49-F238E27FC236}">
                    <a16:creationId xmlns:a16="http://schemas.microsoft.com/office/drawing/2014/main" id="{8774EFE2-4F23-D551-89B6-75657A3837F7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1105;p38">
                <a:extLst>
                  <a:ext uri="{FF2B5EF4-FFF2-40B4-BE49-F238E27FC236}">
                    <a16:creationId xmlns:a16="http://schemas.microsoft.com/office/drawing/2014/main" id="{0F2EFC07-A680-08CE-937D-D9B7CD5ADCFE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1106;p38">
                <a:extLst>
                  <a:ext uri="{FF2B5EF4-FFF2-40B4-BE49-F238E27FC236}">
                    <a16:creationId xmlns:a16="http://schemas.microsoft.com/office/drawing/2014/main" id="{86AE53D4-B179-D17C-D286-4A1BA7F696E4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1107;p38">
                <a:extLst>
                  <a:ext uri="{FF2B5EF4-FFF2-40B4-BE49-F238E27FC236}">
                    <a16:creationId xmlns:a16="http://schemas.microsoft.com/office/drawing/2014/main" id="{BBA6AE84-0C49-34A9-2B54-7E6770B9D27F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1108;p38">
                <a:extLst>
                  <a:ext uri="{FF2B5EF4-FFF2-40B4-BE49-F238E27FC236}">
                    <a16:creationId xmlns:a16="http://schemas.microsoft.com/office/drawing/2014/main" id="{9356FAFC-F2A9-01C3-3C61-A3091F39B43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1109;p38">
                <a:extLst>
                  <a:ext uri="{FF2B5EF4-FFF2-40B4-BE49-F238E27FC236}">
                    <a16:creationId xmlns:a16="http://schemas.microsoft.com/office/drawing/2014/main" id="{542B21B2-D984-37A3-4F59-E2384BCF1A81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1110;p38">
                <a:extLst>
                  <a:ext uri="{FF2B5EF4-FFF2-40B4-BE49-F238E27FC236}">
                    <a16:creationId xmlns:a16="http://schemas.microsoft.com/office/drawing/2014/main" id="{C87A7226-EF52-863B-68E5-97469CA1CFC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1111;p38">
                <a:extLst>
                  <a:ext uri="{FF2B5EF4-FFF2-40B4-BE49-F238E27FC236}">
                    <a16:creationId xmlns:a16="http://schemas.microsoft.com/office/drawing/2014/main" id="{6D3FAC7D-517D-35DA-25F4-0AFE880CAE59}"/>
                  </a:ext>
                </a:extLst>
              </p:cNvPr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1112;p38">
                <a:extLst>
                  <a:ext uri="{FF2B5EF4-FFF2-40B4-BE49-F238E27FC236}">
                    <a16:creationId xmlns:a16="http://schemas.microsoft.com/office/drawing/2014/main" id="{AFF19881-9F7E-D896-BCA0-089D51A4D913}"/>
                  </a:ext>
                </a:extLst>
              </p:cNvPr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1113;p38">
                <a:extLst>
                  <a:ext uri="{FF2B5EF4-FFF2-40B4-BE49-F238E27FC236}">
                    <a16:creationId xmlns:a16="http://schemas.microsoft.com/office/drawing/2014/main" id="{B4879C55-C4C8-CB15-FD4B-556E63127168}"/>
                  </a:ext>
                </a:extLst>
              </p:cNvPr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1114;p38">
                <a:extLst>
                  <a:ext uri="{FF2B5EF4-FFF2-40B4-BE49-F238E27FC236}">
                    <a16:creationId xmlns:a16="http://schemas.microsoft.com/office/drawing/2014/main" id="{AF2AF887-88DD-7783-84A3-8F98485F3B2D}"/>
                  </a:ext>
                </a:extLst>
              </p:cNvPr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1115;p38">
                <a:extLst>
                  <a:ext uri="{FF2B5EF4-FFF2-40B4-BE49-F238E27FC236}">
                    <a16:creationId xmlns:a16="http://schemas.microsoft.com/office/drawing/2014/main" id="{1CB6FCC2-FE95-BDB9-B726-EF5DF082F67D}"/>
                  </a:ext>
                </a:extLst>
              </p:cNvPr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1116;p38">
                <a:extLst>
                  <a:ext uri="{FF2B5EF4-FFF2-40B4-BE49-F238E27FC236}">
                    <a16:creationId xmlns:a16="http://schemas.microsoft.com/office/drawing/2014/main" id="{A22B65D3-A469-67C9-A08D-B554D98DD37F}"/>
                  </a:ext>
                </a:extLst>
              </p:cNvPr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1117;p38">
                <a:extLst>
                  <a:ext uri="{FF2B5EF4-FFF2-40B4-BE49-F238E27FC236}">
                    <a16:creationId xmlns:a16="http://schemas.microsoft.com/office/drawing/2014/main" id="{AE006D7A-4643-000B-C03D-E6882EB5F973}"/>
                  </a:ext>
                </a:extLst>
              </p:cNvPr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1118;p38">
                <a:extLst>
                  <a:ext uri="{FF2B5EF4-FFF2-40B4-BE49-F238E27FC236}">
                    <a16:creationId xmlns:a16="http://schemas.microsoft.com/office/drawing/2014/main" id="{079D2C9B-0488-AA26-423A-8B647FED0878}"/>
                  </a:ext>
                </a:extLst>
              </p:cNvPr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1119;p38">
                <a:extLst>
                  <a:ext uri="{FF2B5EF4-FFF2-40B4-BE49-F238E27FC236}">
                    <a16:creationId xmlns:a16="http://schemas.microsoft.com/office/drawing/2014/main" id="{644E90A3-08E1-CDA4-0E70-152E3F6CC880}"/>
                  </a:ext>
                </a:extLst>
              </p:cNvPr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1120;p38">
                <a:extLst>
                  <a:ext uri="{FF2B5EF4-FFF2-40B4-BE49-F238E27FC236}">
                    <a16:creationId xmlns:a16="http://schemas.microsoft.com/office/drawing/2014/main" id="{FC869603-7AD9-4AAB-3D27-3B4C55BD6519}"/>
                  </a:ext>
                </a:extLst>
              </p:cNvPr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1121;p38">
                <a:extLst>
                  <a:ext uri="{FF2B5EF4-FFF2-40B4-BE49-F238E27FC236}">
                    <a16:creationId xmlns:a16="http://schemas.microsoft.com/office/drawing/2014/main" id="{2E35F711-5C4A-0080-D79A-B4E922261EB9}"/>
                  </a:ext>
                </a:extLst>
              </p:cNvPr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1122;p38">
                <a:extLst>
                  <a:ext uri="{FF2B5EF4-FFF2-40B4-BE49-F238E27FC236}">
                    <a16:creationId xmlns:a16="http://schemas.microsoft.com/office/drawing/2014/main" id="{3D6F7E94-109F-AA18-5118-D3C42B0B834F}"/>
                  </a:ext>
                </a:extLst>
              </p:cNvPr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1123;p38">
                <a:extLst>
                  <a:ext uri="{FF2B5EF4-FFF2-40B4-BE49-F238E27FC236}">
                    <a16:creationId xmlns:a16="http://schemas.microsoft.com/office/drawing/2014/main" id="{47E051B3-3E8D-986F-3374-5026F84B468F}"/>
                  </a:ext>
                </a:extLst>
              </p:cNvPr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1124;p38">
                <a:extLst>
                  <a:ext uri="{FF2B5EF4-FFF2-40B4-BE49-F238E27FC236}">
                    <a16:creationId xmlns:a16="http://schemas.microsoft.com/office/drawing/2014/main" id="{3E27A22F-2582-2DCB-6EA9-6A72D47737FC}"/>
                  </a:ext>
                </a:extLst>
              </p:cNvPr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1125;p38">
                <a:extLst>
                  <a:ext uri="{FF2B5EF4-FFF2-40B4-BE49-F238E27FC236}">
                    <a16:creationId xmlns:a16="http://schemas.microsoft.com/office/drawing/2014/main" id="{D29CE517-AF1C-2B94-10EC-1B807AB00B56}"/>
                  </a:ext>
                </a:extLst>
              </p:cNvPr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1126;p38">
                <a:extLst>
                  <a:ext uri="{FF2B5EF4-FFF2-40B4-BE49-F238E27FC236}">
                    <a16:creationId xmlns:a16="http://schemas.microsoft.com/office/drawing/2014/main" id="{4D4B373F-7685-B1C0-8DA0-1A3F5A7AF370}"/>
                  </a:ext>
                </a:extLst>
              </p:cNvPr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1127;p38">
                <a:extLst>
                  <a:ext uri="{FF2B5EF4-FFF2-40B4-BE49-F238E27FC236}">
                    <a16:creationId xmlns:a16="http://schemas.microsoft.com/office/drawing/2014/main" id="{F6464695-B67B-0563-8E38-E506A7E7A9FC}"/>
                  </a:ext>
                </a:extLst>
              </p:cNvPr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1128;p38">
                <a:extLst>
                  <a:ext uri="{FF2B5EF4-FFF2-40B4-BE49-F238E27FC236}">
                    <a16:creationId xmlns:a16="http://schemas.microsoft.com/office/drawing/2014/main" id="{68CECB3C-4A45-AB91-3CB8-C21A8F30C3E5}"/>
                  </a:ext>
                </a:extLst>
              </p:cNvPr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1129;p38">
                <a:extLst>
                  <a:ext uri="{FF2B5EF4-FFF2-40B4-BE49-F238E27FC236}">
                    <a16:creationId xmlns:a16="http://schemas.microsoft.com/office/drawing/2014/main" id="{7D54A331-A565-D7E1-0062-C2E2EC5AE86B}"/>
                  </a:ext>
                </a:extLst>
              </p:cNvPr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1130;p38">
                <a:extLst>
                  <a:ext uri="{FF2B5EF4-FFF2-40B4-BE49-F238E27FC236}">
                    <a16:creationId xmlns:a16="http://schemas.microsoft.com/office/drawing/2014/main" id="{A3BEB299-A5F1-FD86-C11A-5587A92B090F}"/>
                  </a:ext>
                </a:extLst>
              </p:cNvPr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1131;p38">
                <a:extLst>
                  <a:ext uri="{FF2B5EF4-FFF2-40B4-BE49-F238E27FC236}">
                    <a16:creationId xmlns:a16="http://schemas.microsoft.com/office/drawing/2014/main" id="{884C9E89-4E9A-917B-8BF8-BB93E56018E2}"/>
                  </a:ext>
                </a:extLst>
              </p:cNvPr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1132;p38">
                <a:extLst>
                  <a:ext uri="{FF2B5EF4-FFF2-40B4-BE49-F238E27FC236}">
                    <a16:creationId xmlns:a16="http://schemas.microsoft.com/office/drawing/2014/main" id="{562D2D8D-888C-C888-9565-8B97E92B07FD}"/>
                  </a:ext>
                </a:extLst>
              </p:cNvPr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1133;p38">
                <a:extLst>
                  <a:ext uri="{FF2B5EF4-FFF2-40B4-BE49-F238E27FC236}">
                    <a16:creationId xmlns:a16="http://schemas.microsoft.com/office/drawing/2014/main" id="{E7E8E0BA-E89F-49E0-7773-0B1E62431E0B}"/>
                  </a:ext>
                </a:extLst>
              </p:cNvPr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1134;p38">
                <a:extLst>
                  <a:ext uri="{FF2B5EF4-FFF2-40B4-BE49-F238E27FC236}">
                    <a16:creationId xmlns:a16="http://schemas.microsoft.com/office/drawing/2014/main" id="{261837F2-4A07-9DF7-9015-21E1DCF52781}"/>
                  </a:ext>
                </a:extLst>
              </p:cNvPr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1135;p38">
                <a:extLst>
                  <a:ext uri="{FF2B5EF4-FFF2-40B4-BE49-F238E27FC236}">
                    <a16:creationId xmlns:a16="http://schemas.microsoft.com/office/drawing/2014/main" id="{1F44236E-DED6-C72A-6F87-75C7096E21CF}"/>
                  </a:ext>
                </a:extLst>
              </p:cNvPr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1136;p38">
                <a:extLst>
                  <a:ext uri="{FF2B5EF4-FFF2-40B4-BE49-F238E27FC236}">
                    <a16:creationId xmlns:a16="http://schemas.microsoft.com/office/drawing/2014/main" id="{33C70507-2896-31AB-C76E-B1E73B0EEC59}"/>
                  </a:ext>
                </a:extLst>
              </p:cNvPr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1137;p38">
                <a:extLst>
                  <a:ext uri="{FF2B5EF4-FFF2-40B4-BE49-F238E27FC236}">
                    <a16:creationId xmlns:a16="http://schemas.microsoft.com/office/drawing/2014/main" id="{CB22BD74-AB16-6647-C399-21EFB4C66803}"/>
                  </a:ext>
                </a:extLst>
              </p:cNvPr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1138;p38">
                <a:extLst>
                  <a:ext uri="{FF2B5EF4-FFF2-40B4-BE49-F238E27FC236}">
                    <a16:creationId xmlns:a16="http://schemas.microsoft.com/office/drawing/2014/main" id="{59F9A9BC-685D-9A30-7994-C50EFE0D04FC}"/>
                  </a:ext>
                </a:extLst>
              </p:cNvPr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1139;p38">
                <a:extLst>
                  <a:ext uri="{FF2B5EF4-FFF2-40B4-BE49-F238E27FC236}">
                    <a16:creationId xmlns:a16="http://schemas.microsoft.com/office/drawing/2014/main" id="{D0BC807D-0186-4B77-3BA1-130B07934953}"/>
                  </a:ext>
                </a:extLst>
              </p:cNvPr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1140;p38">
                <a:extLst>
                  <a:ext uri="{FF2B5EF4-FFF2-40B4-BE49-F238E27FC236}">
                    <a16:creationId xmlns:a16="http://schemas.microsoft.com/office/drawing/2014/main" id="{EB856328-F3E4-4B2D-9743-35A28BFC657E}"/>
                  </a:ext>
                </a:extLst>
              </p:cNvPr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1141;p38">
                <a:extLst>
                  <a:ext uri="{FF2B5EF4-FFF2-40B4-BE49-F238E27FC236}">
                    <a16:creationId xmlns:a16="http://schemas.microsoft.com/office/drawing/2014/main" id="{F480638D-0188-C7CF-7FF8-DF309426AE65}"/>
                  </a:ext>
                </a:extLst>
              </p:cNvPr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1142;p38">
                <a:extLst>
                  <a:ext uri="{FF2B5EF4-FFF2-40B4-BE49-F238E27FC236}">
                    <a16:creationId xmlns:a16="http://schemas.microsoft.com/office/drawing/2014/main" id="{EB371FC5-1ADB-6E23-9A9C-03CC181E8D19}"/>
                  </a:ext>
                </a:extLst>
              </p:cNvPr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1143;p38">
                <a:extLst>
                  <a:ext uri="{FF2B5EF4-FFF2-40B4-BE49-F238E27FC236}">
                    <a16:creationId xmlns:a16="http://schemas.microsoft.com/office/drawing/2014/main" id="{00731E40-59F2-3FBE-6A03-E3997F1655F1}"/>
                  </a:ext>
                </a:extLst>
              </p:cNvPr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1144;p38">
                <a:extLst>
                  <a:ext uri="{FF2B5EF4-FFF2-40B4-BE49-F238E27FC236}">
                    <a16:creationId xmlns:a16="http://schemas.microsoft.com/office/drawing/2014/main" id="{C96E028B-59D1-D7E6-3D07-325B0216DA26}"/>
                  </a:ext>
                </a:extLst>
              </p:cNvPr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1145;p38">
                <a:extLst>
                  <a:ext uri="{FF2B5EF4-FFF2-40B4-BE49-F238E27FC236}">
                    <a16:creationId xmlns:a16="http://schemas.microsoft.com/office/drawing/2014/main" id="{8EACFC6D-C489-30F3-40F5-34E9528B9081}"/>
                  </a:ext>
                </a:extLst>
              </p:cNvPr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1146;p38">
                <a:extLst>
                  <a:ext uri="{FF2B5EF4-FFF2-40B4-BE49-F238E27FC236}">
                    <a16:creationId xmlns:a16="http://schemas.microsoft.com/office/drawing/2014/main" id="{9E841F8E-3061-3675-1B01-19DCC7F94B5F}"/>
                  </a:ext>
                </a:extLst>
              </p:cNvPr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1147;p38">
                <a:extLst>
                  <a:ext uri="{FF2B5EF4-FFF2-40B4-BE49-F238E27FC236}">
                    <a16:creationId xmlns:a16="http://schemas.microsoft.com/office/drawing/2014/main" id="{550FBEF2-189B-BBAC-ADEE-E8A3DE206402}"/>
                  </a:ext>
                </a:extLst>
              </p:cNvPr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1148;p38">
                <a:extLst>
                  <a:ext uri="{FF2B5EF4-FFF2-40B4-BE49-F238E27FC236}">
                    <a16:creationId xmlns:a16="http://schemas.microsoft.com/office/drawing/2014/main" id="{E798D167-27F5-9259-4E4A-95D8AB63D8ED}"/>
                  </a:ext>
                </a:extLst>
              </p:cNvPr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1149;p38">
                <a:extLst>
                  <a:ext uri="{FF2B5EF4-FFF2-40B4-BE49-F238E27FC236}">
                    <a16:creationId xmlns:a16="http://schemas.microsoft.com/office/drawing/2014/main" id="{53F66508-900F-FC9C-7F4D-AC925841AE28}"/>
                  </a:ext>
                </a:extLst>
              </p:cNvPr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1150;p38">
                <a:extLst>
                  <a:ext uri="{FF2B5EF4-FFF2-40B4-BE49-F238E27FC236}">
                    <a16:creationId xmlns:a16="http://schemas.microsoft.com/office/drawing/2014/main" id="{458E4B3B-B5CE-FDD7-B385-36AEB7E3E49C}"/>
                  </a:ext>
                </a:extLst>
              </p:cNvPr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1151;p38">
                <a:extLst>
                  <a:ext uri="{FF2B5EF4-FFF2-40B4-BE49-F238E27FC236}">
                    <a16:creationId xmlns:a16="http://schemas.microsoft.com/office/drawing/2014/main" id="{E65A6756-A025-52DC-FEC9-F4E9FC1D462D}"/>
                  </a:ext>
                </a:extLst>
              </p:cNvPr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1152;p38">
                <a:extLst>
                  <a:ext uri="{FF2B5EF4-FFF2-40B4-BE49-F238E27FC236}">
                    <a16:creationId xmlns:a16="http://schemas.microsoft.com/office/drawing/2014/main" id="{1ACF0F23-FD10-3E22-06E3-A5DEF93115FD}"/>
                  </a:ext>
                </a:extLst>
              </p:cNvPr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1153;p38">
                <a:extLst>
                  <a:ext uri="{FF2B5EF4-FFF2-40B4-BE49-F238E27FC236}">
                    <a16:creationId xmlns:a16="http://schemas.microsoft.com/office/drawing/2014/main" id="{C331411C-FC4F-6810-64A6-74C3EF4212D6}"/>
                  </a:ext>
                </a:extLst>
              </p:cNvPr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1154;p38">
                <a:extLst>
                  <a:ext uri="{FF2B5EF4-FFF2-40B4-BE49-F238E27FC236}">
                    <a16:creationId xmlns:a16="http://schemas.microsoft.com/office/drawing/2014/main" id="{0C101A6E-9A4A-E30E-F501-A310DD8DE78D}"/>
                  </a:ext>
                </a:extLst>
              </p:cNvPr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1155;p38">
                <a:extLst>
                  <a:ext uri="{FF2B5EF4-FFF2-40B4-BE49-F238E27FC236}">
                    <a16:creationId xmlns:a16="http://schemas.microsoft.com/office/drawing/2014/main" id="{0708AD20-59E6-36D2-E03E-4C80867F604C}"/>
                  </a:ext>
                </a:extLst>
              </p:cNvPr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1156;p38">
                <a:extLst>
                  <a:ext uri="{FF2B5EF4-FFF2-40B4-BE49-F238E27FC236}">
                    <a16:creationId xmlns:a16="http://schemas.microsoft.com/office/drawing/2014/main" id="{5A84C651-B12F-8D26-1302-FCB0CCB80C42}"/>
                  </a:ext>
                </a:extLst>
              </p:cNvPr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1157;p38">
                <a:extLst>
                  <a:ext uri="{FF2B5EF4-FFF2-40B4-BE49-F238E27FC236}">
                    <a16:creationId xmlns:a16="http://schemas.microsoft.com/office/drawing/2014/main" id="{D5467505-7D15-4089-AA54-D6CE46AF6810}"/>
                  </a:ext>
                </a:extLst>
              </p:cNvPr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1158;p38">
                <a:extLst>
                  <a:ext uri="{FF2B5EF4-FFF2-40B4-BE49-F238E27FC236}">
                    <a16:creationId xmlns:a16="http://schemas.microsoft.com/office/drawing/2014/main" id="{53FCD7E3-35A3-9136-2231-E51C90A473B1}"/>
                  </a:ext>
                </a:extLst>
              </p:cNvPr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1159;p38">
                <a:extLst>
                  <a:ext uri="{FF2B5EF4-FFF2-40B4-BE49-F238E27FC236}">
                    <a16:creationId xmlns:a16="http://schemas.microsoft.com/office/drawing/2014/main" id="{521DCEBA-117C-ADE7-B47B-17641C3AC525}"/>
                  </a:ext>
                </a:extLst>
              </p:cNvPr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1160;p38">
                <a:extLst>
                  <a:ext uri="{FF2B5EF4-FFF2-40B4-BE49-F238E27FC236}">
                    <a16:creationId xmlns:a16="http://schemas.microsoft.com/office/drawing/2014/main" id="{E00F7462-55D8-BC47-B170-6170C3AB70FB}"/>
                  </a:ext>
                </a:extLst>
              </p:cNvPr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1161;p38">
                <a:extLst>
                  <a:ext uri="{FF2B5EF4-FFF2-40B4-BE49-F238E27FC236}">
                    <a16:creationId xmlns:a16="http://schemas.microsoft.com/office/drawing/2014/main" id="{ECF512C1-512D-7739-34EC-32CD6732B14D}"/>
                  </a:ext>
                </a:extLst>
              </p:cNvPr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1162;p38">
                <a:extLst>
                  <a:ext uri="{FF2B5EF4-FFF2-40B4-BE49-F238E27FC236}">
                    <a16:creationId xmlns:a16="http://schemas.microsoft.com/office/drawing/2014/main" id="{9DF72565-A95B-968A-E836-D14CDF44D589}"/>
                  </a:ext>
                </a:extLst>
              </p:cNvPr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1163;p38">
                <a:extLst>
                  <a:ext uri="{FF2B5EF4-FFF2-40B4-BE49-F238E27FC236}">
                    <a16:creationId xmlns:a16="http://schemas.microsoft.com/office/drawing/2014/main" id="{71C713D1-7327-3566-042C-1EF50B52A5EE}"/>
                  </a:ext>
                </a:extLst>
              </p:cNvPr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1164;p38">
                <a:extLst>
                  <a:ext uri="{FF2B5EF4-FFF2-40B4-BE49-F238E27FC236}">
                    <a16:creationId xmlns:a16="http://schemas.microsoft.com/office/drawing/2014/main" id="{A4716399-BA21-038A-AE6B-18ED95A4D88A}"/>
                  </a:ext>
                </a:extLst>
              </p:cNvPr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1165;p38">
                <a:extLst>
                  <a:ext uri="{FF2B5EF4-FFF2-40B4-BE49-F238E27FC236}">
                    <a16:creationId xmlns:a16="http://schemas.microsoft.com/office/drawing/2014/main" id="{5A0696C6-7647-3A1B-94FA-D91A0DDDEAE4}"/>
                  </a:ext>
                </a:extLst>
              </p:cNvPr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1166;p38">
                <a:extLst>
                  <a:ext uri="{FF2B5EF4-FFF2-40B4-BE49-F238E27FC236}">
                    <a16:creationId xmlns:a16="http://schemas.microsoft.com/office/drawing/2014/main" id="{AF04158D-B03A-90A0-B53D-96903687C453}"/>
                  </a:ext>
                </a:extLst>
              </p:cNvPr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1167;p38">
                <a:extLst>
                  <a:ext uri="{FF2B5EF4-FFF2-40B4-BE49-F238E27FC236}">
                    <a16:creationId xmlns:a16="http://schemas.microsoft.com/office/drawing/2014/main" id="{EB484C84-E91C-F7C6-F75F-04259E3C15E6}"/>
                  </a:ext>
                </a:extLst>
              </p:cNvPr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1168;p38">
                <a:extLst>
                  <a:ext uri="{FF2B5EF4-FFF2-40B4-BE49-F238E27FC236}">
                    <a16:creationId xmlns:a16="http://schemas.microsoft.com/office/drawing/2014/main" id="{889168AF-E68B-5BE5-D1D8-4D376578C242}"/>
                  </a:ext>
                </a:extLst>
              </p:cNvPr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1169;p38">
                <a:extLst>
                  <a:ext uri="{FF2B5EF4-FFF2-40B4-BE49-F238E27FC236}">
                    <a16:creationId xmlns:a16="http://schemas.microsoft.com/office/drawing/2014/main" id="{2F4CF3D5-5A33-3AAA-0568-96C41691AF6D}"/>
                  </a:ext>
                </a:extLst>
              </p:cNvPr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1170;p38">
                <a:extLst>
                  <a:ext uri="{FF2B5EF4-FFF2-40B4-BE49-F238E27FC236}">
                    <a16:creationId xmlns:a16="http://schemas.microsoft.com/office/drawing/2014/main" id="{8E872B92-9F54-2396-28CA-2CC016317B35}"/>
                  </a:ext>
                </a:extLst>
              </p:cNvPr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1171;p38">
                <a:extLst>
                  <a:ext uri="{FF2B5EF4-FFF2-40B4-BE49-F238E27FC236}">
                    <a16:creationId xmlns:a16="http://schemas.microsoft.com/office/drawing/2014/main" id="{31460072-06F4-BC89-5381-89372C48AAD8}"/>
                  </a:ext>
                </a:extLst>
              </p:cNvPr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1172;p38">
                <a:extLst>
                  <a:ext uri="{FF2B5EF4-FFF2-40B4-BE49-F238E27FC236}">
                    <a16:creationId xmlns:a16="http://schemas.microsoft.com/office/drawing/2014/main" id="{6AF8446C-4BAB-981A-2AA7-3240E0317F2A}"/>
                  </a:ext>
                </a:extLst>
              </p:cNvPr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1173;p38">
                <a:extLst>
                  <a:ext uri="{FF2B5EF4-FFF2-40B4-BE49-F238E27FC236}">
                    <a16:creationId xmlns:a16="http://schemas.microsoft.com/office/drawing/2014/main" id="{28A6073C-341C-5C4C-E666-503F584827A0}"/>
                  </a:ext>
                </a:extLst>
              </p:cNvPr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1174;p38">
                <a:extLst>
                  <a:ext uri="{FF2B5EF4-FFF2-40B4-BE49-F238E27FC236}">
                    <a16:creationId xmlns:a16="http://schemas.microsoft.com/office/drawing/2014/main" id="{E26BD499-63DB-AF85-8DF3-3898BD36769D}"/>
                  </a:ext>
                </a:extLst>
              </p:cNvPr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1175;p38">
                <a:extLst>
                  <a:ext uri="{FF2B5EF4-FFF2-40B4-BE49-F238E27FC236}">
                    <a16:creationId xmlns:a16="http://schemas.microsoft.com/office/drawing/2014/main" id="{358380B9-ED2F-569C-1FAE-9F39147E2CED}"/>
                  </a:ext>
                </a:extLst>
              </p:cNvPr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1176;p38">
                <a:extLst>
                  <a:ext uri="{FF2B5EF4-FFF2-40B4-BE49-F238E27FC236}">
                    <a16:creationId xmlns:a16="http://schemas.microsoft.com/office/drawing/2014/main" id="{C23BDFB5-66CD-F7A8-80E8-E68DD8577503}"/>
                  </a:ext>
                </a:extLst>
              </p:cNvPr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1177;p38">
                <a:extLst>
                  <a:ext uri="{FF2B5EF4-FFF2-40B4-BE49-F238E27FC236}">
                    <a16:creationId xmlns:a16="http://schemas.microsoft.com/office/drawing/2014/main" id="{A20F12E8-5CFD-9866-D230-F5E9E2D30A93}"/>
                  </a:ext>
                </a:extLst>
              </p:cNvPr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1178;p38">
                <a:extLst>
                  <a:ext uri="{FF2B5EF4-FFF2-40B4-BE49-F238E27FC236}">
                    <a16:creationId xmlns:a16="http://schemas.microsoft.com/office/drawing/2014/main" id="{649F67BA-ED25-D474-EFEF-C8598FD3A6AB}"/>
                  </a:ext>
                </a:extLst>
              </p:cNvPr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1179;p38">
                <a:extLst>
                  <a:ext uri="{FF2B5EF4-FFF2-40B4-BE49-F238E27FC236}">
                    <a16:creationId xmlns:a16="http://schemas.microsoft.com/office/drawing/2014/main" id="{92213826-04B0-AB4A-DF64-E8CBD07287EE}"/>
                  </a:ext>
                </a:extLst>
              </p:cNvPr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1180;p38">
                <a:extLst>
                  <a:ext uri="{FF2B5EF4-FFF2-40B4-BE49-F238E27FC236}">
                    <a16:creationId xmlns:a16="http://schemas.microsoft.com/office/drawing/2014/main" id="{995CA6FC-47DB-CBDD-711E-DD19AF1E3CF7}"/>
                  </a:ext>
                </a:extLst>
              </p:cNvPr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1181;p38">
                <a:extLst>
                  <a:ext uri="{FF2B5EF4-FFF2-40B4-BE49-F238E27FC236}">
                    <a16:creationId xmlns:a16="http://schemas.microsoft.com/office/drawing/2014/main" id="{80F078C8-3332-4CB3-16EC-9BB2B9EB5846}"/>
                  </a:ext>
                </a:extLst>
              </p:cNvPr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1182;p38">
                <a:extLst>
                  <a:ext uri="{FF2B5EF4-FFF2-40B4-BE49-F238E27FC236}">
                    <a16:creationId xmlns:a16="http://schemas.microsoft.com/office/drawing/2014/main" id="{7C45CA01-FC6B-9CE0-81C6-91C8B879A515}"/>
                  </a:ext>
                </a:extLst>
              </p:cNvPr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1183;p38">
                <a:extLst>
                  <a:ext uri="{FF2B5EF4-FFF2-40B4-BE49-F238E27FC236}">
                    <a16:creationId xmlns:a16="http://schemas.microsoft.com/office/drawing/2014/main" id="{E8063B49-C871-D792-6044-17E970A9C923}"/>
                  </a:ext>
                </a:extLst>
              </p:cNvPr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1184;p38">
                <a:extLst>
                  <a:ext uri="{FF2B5EF4-FFF2-40B4-BE49-F238E27FC236}">
                    <a16:creationId xmlns:a16="http://schemas.microsoft.com/office/drawing/2014/main" id="{3755EBED-956D-760B-B972-A588673DCD5F}"/>
                  </a:ext>
                </a:extLst>
              </p:cNvPr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1185;p38">
                <a:extLst>
                  <a:ext uri="{FF2B5EF4-FFF2-40B4-BE49-F238E27FC236}">
                    <a16:creationId xmlns:a16="http://schemas.microsoft.com/office/drawing/2014/main" id="{FFD8D18C-4891-F8B1-D7E8-F003CA151319}"/>
                  </a:ext>
                </a:extLst>
              </p:cNvPr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1186;p38">
                <a:extLst>
                  <a:ext uri="{FF2B5EF4-FFF2-40B4-BE49-F238E27FC236}">
                    <a16:creationId xmlns:a16="http://schemas.microsoft.com/office/drawing/2014/main" id="{9A4DF64F-F230-82FA-D87A-BB8BC4E913D5}"/>
                  </a:ext>
                </a:extLst>
              </p:cNvPr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1187;p38">
                <a:extLst>
                  <a:ext uri="{FF2B5EF4-FFF2-40B4-BE49-F238E27FC236}">
                    <a16:creationId xmlns:a16="http://schemas.microsoft.com/office/drawing/2014/main" id="{AE5F2FAB-163F-BBE0-EB0E-0F4C851EAA6C}"/>
                  </a:ext>
                </a:extLst>
              </p:cNvPr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1188;p38">
                <a:extLst>
                  <a:ext uri="{FF2B5EF4-FFF2-40B4-BE49-F238E27FC236}">
                    <a16:creationId xmlns:a16="http://schemas.microsoft.com/office/drawing/2014/main" id="{5502F2F0-C3D4-A0AA-1806-682E42166536}"/>
                  </a:ext>
                </a:extLst>
              </p:cNvPr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1189;p38">
                <a:extLst>
                  <a:ext uri="{FF2B5EF4-FFF2-40B4-BE49-F238E27FC236}">
                    <a16:creationId xmlns:a16="http://schemas.microsoft.com/office/drawing/2014/main" id="{46C0F306-8C84-0EFA-3D38-4412BEC7160B}"/>
                  </a:ext>
                </a:extLst>
              </p:cNvPr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1190;p38">
                <a:extLst>
                  <a:ext uri="{FF2B5EF4-FFF2-40B4-BE49-F238E27FC236}">
                    <a16:creationId xmlns:a16="http://schemas.microsoft.com/office/drawing/2014/main" id="{0FABD74F-4C21-24CC-8A56-246FCA4C6E3B}"/>
                  </a:ext>
                </a:extLst>
              </p:cNvPr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1191;p38">
                <a:extLst>
                  <a:ext uri="{FF2B5EF4-FFF2-40B4-BE49-F238E27FC236}">
                    <a16:creationId xmlns:a16="http://schemas.microsoft.com/office/drawing/2014/main" id="{67283CF6-6E7E-9FF2-9E1C-C213BBA016B3}"/>
                  </a:ext>
                </a:extLst>
              </p:cNvPr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1192;p38">
                <a:extLst>
                  <a:ext uri="{FF2B5EF4-FFF2-40B4-BE49-F238E27FC236}">
                    <a16:creationId xmlns:a16="http://schemas.microsoft.com/office/drawing/2014/main" id="{F398A946-D2DB-1306-3394-E5EDDDC4AB43}"/>
                  </a:ext>
                </a:extLst>
              </p:cNvPr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1193;p38">
                <a:extLst>
                  <a:ext uri="{FF2B5EF4-FFF2-40B4-BE49-F238E27FC236}">
                    <a16:creationId xmlns:a16="http://schemas.microsoft.com/office/drawing/2014/main" id="{10DD3234-D8B1-8E00-E274-C155DFA33C1D}"/>
                  </a:ext>
                </a:extLst>
              </p:cNvPr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1194;p38">
                <a:extLst>
                  <a:ext uri="{FF2B5EF4-FFF2-40B4-BE49-F238E27FC236}">
                    <a16:creationId xmlns:a16="http://schemas.microsoft.com/office/drawing/2014/main" id="{F1BC8722-7975-D657-9465-E120C7D5D498}"/>
                  </a:ext>
                </a:extLst>
              </p:cNvPr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1195;p38">
                <a:extLst>
                  <a:ext uri="{FF2B5EF4-FFF2-40B4-BE49-F238E27FC236}">
                    <a16:creationId xmlns:a16="http://schemas.microsoft.com/office/drawing/2014/main" id="{8EC817BD-B364-6AC9-58A3-FE8AE2473E1F}"/>
                  </a:ext>
                </a:extLst>
              </p:cNvPr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1196;p38">
                <a:extLst>
                  <a:ext uri="{FF2B5EF4-FFF2-40B4-BE49-F238E27FC236}">
                    <a16:creationId xmlns:a16="http://schemas.microsoft.com/office/drawing/2014/main" id="{6125F8D2-6CA5-3AA8-04D7-97387EC41D18}"/>
                  </a:ext>
                </a:extLst>
              </p:cNvPr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1197;p38">
                <a:extLst>
                  <a:ext uri="{FF2B5EF4-FFF2-40B4-BE49-F238E27FC236}">
                    <a16:creationId xmlns:a16="http://schemas.microsoft.com/office/drawing/2014/main" id="{826499C5-54C1-675B-57F1-579DD82690F0}"/>
                  </a:ext>
                </a:extLst>
              </p:cNvPr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1198;p38">
                <a:extLst>
                  <a:ext uri="{FF2B5EF4-FFF2-40B4-BE49-F238E27FC236}">
                    <a16:creationId xmlns:a16="http://schemas.microsoft.com/office/drawing/2014/main" id="{B440FEB5-FA20-0F99-396D-22672EC56561}"/>
                  </a:ext>
                </a:extLst>
              </p:cNvPr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1199;p38">
                <a:extLst>
                  <a:ext uri="{FF2B5EF4-FFF2-40B4-BE49-F238E27FC236}">
                    <a16:creationId xmlns:a16="http://schemas.microsoft.com/office/drawing/2014/main" id="{46541CE7-0AA8-61DA-BA03-D9D27D5F06D1}"/>
                  </a:ext>
                </a:extLst>
              </p:cNvPr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1200;p38">
                <a:extLst>
                  <a:ext uri="{FF2B5EF4-FFF2-40B4-BE49-F238E27FC236}">
                    <a16:creationId xmlns:a16="http://schemas.microsoft.com/office/drawing/2014/main" id="{71CB55F4-1CD9-2D2A-9065-1862ADDCA694}"/>
                  </a:ext>
                </a:extLst>
              </p:cNvPr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1201;p38">
                <a:extLst>
                  <a:ext uri="{FF2B5EF4-FFF2-40B4-BE49-F238E27FC236}">
                    <a16:creationId xmlns:a16="http://schemas.microsoft.com/office/drawing/2014/main" id="{571C8263-E4C6-7977-383E-FE3DD24226FB}"/>
                  </a:ext>
                </a:extLst>
              </p:cNvPr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1202;p38">
                <a:extLst>
                  <a:ext uri="{FF2B5EF4-FFF2-40B4-BE49-F238E27FC236}">
                    <a16:creationId xmlns:a16="http://schemas.microsoft.com/office/drawing/2014/main" id="{FCBDF4AA-B5C5-4B1A-29A2-6F98D8816C33}"/>
                  </a:ext>
                </a:extLst>
              </p:cNvPr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1203;p38">
                <a:extLst>
                  <a:ext uri="{FF2B5EF4-FFF2-40B4-BE49-F238E27FC236}">
                    <a16:creationId xmlns:a16="http://schemas.microsoft.com/office/drawing/2014/main" id="{393D026A-CE64-C2EB-705C-AE100CA2478A}"/>
                  </a:ext>
                </a:extLst>
              </p:cNvPr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1204;p38">
                <a:extLst>
                  <a:ext uri="{FF2B5EF4-FFF2-40B4-BE49-F238E27FC236}">
                    <a16:creationId xmlns:a16="http://schemas.microsoft.com/office/drawing/2014/main" id="{239D93A8-5117-BFC2-B70E-6C4D793DFCCB}"/>
                  </a:ext>
                </a:extLst>
              </p:cNvPr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1205;p38">
                <a:extLst>
                  <a:ext uri="{FF2B5EF4-FFF2-40B4-BE49-F238E27FC236}">
                    <a16:creationId xmlns:a16="http://schemas.microsoft.com/office/drawing/2014/main" id="{716EFF65-00A8-3F15-1373-A5CED30BCC52}"/>
                  </a:ext>
                </a:extLst>
              </p:cNvPr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1206;p38">
                <a:extLst>
                  <a:ext uri="{FF2B5EF4-FFF2-40B4-BE49-F238E27FC236}">
                    <a16:creationId xmlns:a16="http://schemas.microsoft.com/office/drawing/2014/main" id="{479A2F25-4AA3-086F-39AF-432517B7F738}"/>
                  </a:ext>
                </a:extLst>
              </p:cNvPr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1207;p38">
                <a:extLst>
                  <a:ext uri="{FF2B5EF4-FFF2-40B4-BE49-F238E27FC236}">
                    <a16:creationId xmlns:a16="http://schemas.microsoft.com/office/drawing/2014/main" id="{022201EE-F150-8650-8C05-F3FFA92BC60D}"/>
                  </a:ext>
                </a:extLst>
              </p:cNvPr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1208;p38">
                <a:extLst>
                  <a:ext uri="{FF2B5EF4-FFF2-40B4-BE49-F238E27FC236}">
                    <a16:creationId xmlns:a16="http://schemas.microsoft.com/office/drawing/2014/main" id="{677287BA-2897-E686-D2A6-18B1D0BDA044}"/>
                  </a:ext>
                </a:extLst>
              </p:cNvPr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1209;p38">
                <a:extLst>
                  <a:ext uri="{FF2B5EF4-FFF2-40B4-BE49-F238E27FC236}">
                    <a16:creationId xmlns:a16="http://schemas.microsoft.com/office/drawing/2014/main" id="{9E8EE520-1D88-2EDD-742E-E76DAAB1B1E4}"/>
                  </a:ext>
                </a:extLst>
              </p:cNvPr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1210;p38">
                <a:extLst>
                  <a:ext uri="{FF2B5EF4-FFF2-40B4-BE49-F238E27FC236}">
                    <a16:creationId xmlns:a16="http://schemas.microsoft.com/office/drawing/2014/main" id="{9813D654-D973-87CD-29C8-C79EC39F65EE}"/>
                  </a:ext>
                </a:extLst>
              </p:cNvPr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1211;p38">
                <a:extLst>
                  <a:ext uri="{FF2B5EF4-FFF2-40B4-BE49-F238E27FC236}">
                    <a16:creationId xmlns:a16="http://schemas.microsoft.com/office/drawing/2014/main" id="{05821478-212E-C25A-A5CA-8555B2F50986}"/>
                  </a:ext>
                </a:extLst>
              </p:cNvPr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1212;p38">
                <a:extLst>
                  <a:ext uri="{FF2B5EF4-FFF2-40B4-BE49-F238E27FC236}">
                    <a16:creationId xmlns:a16="http://schemas.microsoft.com/office/drawing/2014/main" id="{A4C86DC8-96EF-126D-55F3-97ABDB03C470}"/>
                  </a:ext>
                </a:extLst>
              </p:cNvPr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1213;p38">
                <a:extLst>
                  <a:ext uri="{FF2B5EF4-FFF2-40B4-BE49-F238E27FC236}">
                    <a16:creationId xmlns:a16="http://schemas.microsoft.com/office/drawing/2014/main" id="{AE345406-15B6-FB0A-3050-8E78333AFB32}"/>
                  </a:ext>
                </a:extLst>
              </p:cNvPr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1214;p38">
                <a:extLst>
                  <a:ext uri="{FF2B5EF4-FFF2-40B4-BE49-F238E27FC236}">
                    <a16:creationId xmlns:a16="http://schemas.microsoft.com/office/drawing/2014/main" id="{EC0BE897-8900-0B5A-C6BC-4DB24ACD2BF9}"/>
                  </a:ext>
                </a:extLst>
              </p:cNvPr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1215;p38">
                <a:extLst>
                  <a:ext uri="{FF2B5EF4-FFF2-40B4-BE49-F238E27FC236}">
                    <a16:creationId xmlns:a16="http://schemas.microsoft.com/office/drawing/2014/main" id="{47D08C2F-DDE6-BADF-C180-7D7497A448F9}"/>
                  </a:ext>
                </a:extLst>
              </p:cNvPr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1216;p38">
                <a:extLst>
                  <a:ext uri="{FF2B5EF4-FFF2-40B4-BE49-F238E27FC236}">
                    <a16:creationId xmlns:a16="http://schemas.microsoft.com/office/drawing/2014/main" id="{9787F366-AAB9-DC76-3A12-B7286AACCFC9}"/>
                  </a:ext>
                </a:extLst>
              </p:cNvPr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1217;p38">
                <a:extLst>
                  <a:ext uri="{FF2B5EF4-FFF2-40B4-BE49-F238E27FC236}">
                    <a16:creationId xmlns:a16="http://schemas.microsoft.com/office/drawing/2014/main" id="{8D70C339-65E5-0ECD-8B9A-773B02EE00A4}"/>
                  </a:ext>
                </a:extLst>
              </p:cNvPr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1218;p38">
                <a:extLst>
                  <a:ext uri="{FF2B5EF4-FFF2-40B4-BE49-F238E27FC236}">
                    <a16:creationId xmlns:a16="http://schemas.microsoft.com/office/drawing/2014/main" id="{2FBAA03B-E4DE-2DC9-1343-9B1C612B9659}"/>
                  </a:ext>
                </a:extLst>
              </p:cNvPr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1219;p38">
                <a:extLst>
                  <a:ext uri="{FF2B5EF4-FFF2-40B4-BE49-F238E27FC236}">
                    <a16:creationId xmlns:a16="http://schemas.microsoft.com/office/drawing/2014/main" id="{38903979-F214-849C-DBDD-86E5D2743931}"/>
                  </a:ext>
                </a:extLst>
              </p:cNvPr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1220;p38">
                <a:extLst>
                  <a:ext uri="{FF2B5EF4-FFF2-40B4-BE49-F238E27FC236}">
                    <a16:creationId xmlns:a16="http://schemas.microsoft.com/office/drawing/2014/main" id="{E9DD7E1C-F580-F484-AE85-D3904D66CFF1}"/>
                  </a:ext>
                </a:extLst>
              </p:cNvPr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1221;p38">
                <a:extLst>
                  <a:ext uri="{FF2B5EF4-FFF2-40B4-BE49-F238E27FC236}">
                    <a16:creationId xmlns:a16="http://schemas.microsoft.com/office/drawing/2014/main" id="{E264EA74-3DD4-D191-4E52-D3B051A9E070}"/>
                  </a:ext>
                </a:extLst>
              </p:cNvPr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1222;p38">
                <a:extLst>
                  <a:ext uri="{FF2B5EF4-FFF2-40B4-BE49-F238E27FC236}">
                    <a16:creationId xmlns:a16="http://schemas.microsoft.com/office/drawing/2014/main" id="{027CA984-7249-9657-537B-8AD29FAB800A}"/>
                  </a:ext>
                </a:extLst>
              </p:cNvPr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1223;p38">
                <a:extLst>
                  <a:ext uri="{FF2B5EF4-FFF2-40B4-BE49-F238E27FC236}">
                    <a16:creationId xmlns:a16="http://schemas.microsoft.com/office/drawing/2014/main" id="{DA82F68D-DFAA-E856-607B-4F811E10DC5C}"/>
                  </a:ext>
                </a:extLst>
              </p:cNvPr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1224;p38">
                <a:extLst>
                  <a:ext uri="{FF2B5EF4-FFF2-40B4-BE49-F238E27FC236}">
                    <a16:creationId xmlns:a16="http://schemas.microsoft.com/office/drawing/2014/main" id="{1241B737-F2DB-0767-99C2-F0A3D3CFB198}"/>
                  </a:ext>
                </a:extLst>
              </p:cNvPr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1225;p38">
                <a:extLst>
                  <a:ext uri="{FF2B5EF4-FFF2-40B4-BE49-F238E27FC236}">
                    <a16:creationId xmlns:a16="http://schemas.microsoft.com/office/drawing/2014/main" id="{641617C1-9D97-3BC9-CB95-EB52A0316BCC}"/>
                  </a:ext>
                </a:extLst>
              </p:cNvPr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1226;p38">
                <a:extLst>
                  <a:ext uri="{FF2B5EF4-FFF2-40B4-BE49-F238E27FC236}">
                    <a16:creationId xmlns:a16="http://schemas.microsoft.com/office/drawing/2014/main" id="{4A2688C0-460E-E25C-C6D3-191BD3AB2CE0}"/>
                  </a:ext>
                </a:extLst>
              </p:cNvPr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1227;p38">
                <a:extLst>
                  <a:ext uri="{FF2B5EF4-FFF2-40B4-BE49-F238E27FC236}">
                    <a16:creationId xmlns:a16="http://schemas.microsoft.com/office/drawing/2014/main" id="{81B924F4-14E7-8256-2A7C-D0B4D11C01B1}"/>
                  </a:ext>
                </a:extLst>
              </p:cNvPr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1228;p38">
                <a:extLst>
                  <a:ext uri="{FF2B5EF4-FFF2-40B4-BE49-F238E27FC236}">
                    <a16:creationId xmlns:a16="http://schemas.microsoft.com/office/drawing/2014/main" id="{632BF317-62DD-65CC-7693-B07522499D7E}"/>
                  </a:ext>
                </a:extLst>
              </p:cNvPr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1229;p38">
                <a:extLst>
                  <a:ext uri="{FF2B5EF4-FFF2-40B4-BE49-F238E27FC236}">
                    <a16:creationId xmlns:a16="http://schemas.microsoft.com/office/drawing/2014/main" id="{5A7CA3F2-AEA9-4EA1-58DE-155F17789B6B}"/>
                  </a:ext>
                </a:extLst>
              </p:cNvPr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1230;p38">
                <a:extLst>
                  <a:ext uri="{FF2B5EF4-FFF2-40B4-BE49-F238E27FC236}">
                    <a16:creationId xmlns:a16="http://schemas.microsoft.com/office/drawing/2014/main" id="{75166188-A419-8F49-9A33-BE5A08BAF890}"/>
                  </a:ext>
                </a:extLst>
              </p:cNvPr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1231;p38">
                <a:extLst>
                  <a:ext uri="{FF2B5EF4-FFF2-40B4-BE49-F238E27FC236}">
                    <a16:creationId xmlns:a16="http://schemas.microsoft.com/office/drawing/2014/main" id="{1F895A36-48A3-6A21-3BCD-F408850E92DE}"/>
                  </a:ext>
                </a:extLst>
              </p:cNvPr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1232;p38">
                <a:extLst>
                  <a:ext uri="{FF2B5EF4-FFF2-40B4-BE49-F238E27FC236}">
                    <a16:creationId xmlns:a16="http://schemas.microsoft.com/office/drawing/2014/main" id="{FCCDA6A7-BD03-1968-60D6-63285840F4C7}"/>
                  </a:ext>
                </a:extLst>
              </p:cNvPr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1233;p38">
                <a:extLst>
                  <a:ext uri="{FF2B5EF4-FFF2-40B4-BE49-F238E27FC236}">
                    <a16:creationId xmlns:a16="http://schemas.microsoft.com/office/drawing/2014/main" id="{DB30B844-D42B-8575-B083-143B6F8D2C32}"/>
                  </a:ext>
                </a:extLst>
              </p:cNvPr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1234;p38">
                <a:extLst>
                  <a:ext uri="{FF2B5EF4-FFF2-40B4-BE49-F238E27FC236}">
                    <a16:creationId xmlns:a16="http://schemas.microsoft.com/office/drawing/2014/main" id="{8C9584EB-61C1-C108-FD38-82419475AAF8}"/>
                  </a:ext>
                </a:extLst>
              </p:cNvPr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1235;p38">
                <a:extLst>
                  <a:ext uri="{FF2B5EF4-FFF2-40B4-BE49-F238E27FC236}">
                    <a16:creationId xmlns:a16="http://schemas.microsoft.com/office/drawing/2014/main" id="{C41129F4-DC5D-5825-89A2-B7BD36CEB479}"/>
                  </a:ext>
                </a:extLst>
              </p:cNvPr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236;p38">
                <a:extLst>
                  <a:ext uri="{FF2B5EF4-FFF2-40B4-BE49-F238E27FC236}">
                    <a16:creationId xmlns:a16="http://schemas.microsoft.com/office/drawing/2014/main" id="{E8FAE784-13B5-BCAA-4A9E-B740057A6647}"/>
                  </a:ext>
                </a:extLst>
              </p:cNvPr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237;p38">
                <a:extLst>
                  <a:ext uri="{FF2B5EF4-FFF2-40B4-BE49-F238E27FC236}">
                    <a16:creationId xmlns:a16="http://schemas.microsoft.com/office/drawing/2014/main" id="{5CB676A4-BA9A-6E59-CA62-0077A37D9F38}"/>
                  </a:ext>
                </a:extLst>
              </p:cNvPr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238;p38">
                <a:extLst>
                  <a:ext uri="{FF2B5EF4-FFF2-40B4-BE49-F238E27FC236}">
                    <a16:creationId xmlns:a16="http://schemas.microsoft.com/office/drawing/2014/main" id="{8ECEC7EF-53E5-8B35-8028-E485771C3C13}"/>
                  </a:ext>
                </a:extLst>
              </p:cNvPr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239;p38">
                <a:extLst>
                  <a:ext uri="{FF2B5EF4-FFF2-40B4-BE49-F238E27FC236}">
                    <a16:creationId xmlns:a16="http://schemas.microsoft.com/office/drawing/2014/main" id="{D30A02B9-FBDC-4EBA-6CA6-C9251C30950C}"/>
                  </a:ext>
                </a:extLst>
              </p:cNvPr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240;p38">
                <a:extLst>
                  <a:ext uri="{FF2B5EF4-FFF2-40B4-BE49-F238E27FC236}">
                    <a16:creationId xmlns:a16="http://schemas.microsoft.com/office/drawing/2014/main" id="{336AD477-B3A4-F678-9BC1-936F77B11B59}"/>
                  </a:ext>
                </a:extLst>
              </p:cNvPr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241;p38">
                <a:extLst>
                  <a:ext uri="{FF2B5EF4-FFF2-40B4-BE49-F238E27FC236}">
                    <a16:creationId xmlns:a16="http://schemas.microsoft.com/office/drawing/2014/main" id="{038E0622-CBC2-0655-BDD5-3D173F6949F9}"/>
                  </a:ext>
                </a:extLst>
              </p:cNvPr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242;p38">
                <a:extLst>
                  <a:ext uri="{FF2B5EF4-FFF2-40B4-BE49-F238E27FC236}">
                    <a16:creationId xmlns:a16="http://schemas.microsoft.com/office/drawing/2014/main" id="{4989B062-65C1-C831-3232-1B8445A0A286}"/>
                  </a:ext>
                </a:extLst>
              </p:cNvPr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243;p38">
                <a:extLst>
                  <a:ext uri="{FF2B5EF4-FFF2-40B4-BE49-F238E27FC236}">
                    <a16:creationId xmlns:a16="http://schemas.microsoft.com/office/drawing/2014/main" id="{20AEF972-F7E9-FD28-7BDE-01CD2DBA333E}"/>
                  </a:ext>
                </a:extLst>
              </p:cNvPr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244;p38">
                <a:extLst>
                  <a:ext uri="{FF2B5EF4-FFF2-40B4-BE49-F238E27FC236}">
                    <a16:creationId xmlns:a16="http://schemas.microsoft.com/office/drawing/2014/main" id="{B51234CF-4F78-3470-3532-AB2CC8B0CB46}"/>
                  </a:ext>
                </a:extLst>
              </p:cNvPr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245;p38">
                <a:extLst>
                  <a:ext uri="{FF2B5EF4-FFF2-40B4-BE49-F238E27FC236}">
                    <a16:creationId xmlns:a16="http://schemas.microsoft.com/office/drawing/2014/main" id="{4E8CDB89-71C8-8AB8-3109-C3738AC3B293}"/>
                  </a:ext>
                </a:extLst>
              </p:cNvPr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246;p38">
                <a:extLst>
                  <a:ext uri="{FF2B5EF4-FFF2-40B4-BE49-F238E27FC236}">
                    <a16:creationId xmlns:a16="http://schemas.microsoft.com/office/drawing/2014/main" id="{23D2D9C5-B7AA-1A73-B994-A2DECA102DD0}"/>
                  </a:ext>
                </a:extLst>
              </p:cNvPr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247;p38">
                <a:extLst>
                  <a:ext uri="{FF2B5EF4-FFF2-40B4-BE49-F238E27FC236}">
                    <a16:creationId xmlns:a16="http://schemas.microsoft.com/office/drawing/2014/main" id="{C431D149-9B4A-B94F-FD75-4A32EB93B433}"/>
                  </a:ext>
                </a:extLst>
              </p:cNvPr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248;p38">
                <a:extLst>
                  <a:ext uri="{FF2B5EF4-FFF2-40B4-BE49-F238E27FC236}">
                    <a16:creationId xmlns:a16="http://schemas.microsoft.com/office/drawing/2014/main" id="{DA7814FD-07F3-4DB8-5391-46DCB599ADBE}"/>
                  </a:ext>
                </a:extLst>
              </p:cNvPr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249;p38">
                <a:extLst>
                  <a:ext uri="{FF2B5EF4-FFF2-40B4-BE49-F238E27FC236}">
                    <a16:creationId xmlns:a16="http://schemas.microsoft.com/office/drawing/2014/main" id="{366D706C-33A9-071E-BE44-54A93B040094}"/>
                  </a:ext>
                </a:extLst>
              </p:cNvPr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250;p38">
                <a:extLst>
                  <a:ext uri="{FF2B5EF4-FFF2-40B4-BE49-F238E27FC236}">
                    <a16:creationId xmlns:a16="http://schemas.microsoft.com/office/drawing/2014/main" id="{B980E6EE-A0A6-890C-A71D-B46B1ED0FE43}"/>
                  </a:ext>
                </a:extLst>
              </p:cNvPr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251;p38">
                <a:extLst>
                  <a:ext uri="{FF2B5EF4-FFF2-40B4-BE49-F238E27FC236}">
                    <a16:creationId xmlns:a16="http://schemas.microsoft.com/office/drawing/2014/main" id="{3AB3C8B5-F40A-FBD1-9916-D6745677C4C8}"/>
                  </a:ext>
                </a:extLst>
              </p:cNvPr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252;p38">
                <a:extLst>
                  <a:ext uri="{FF2B5EF4-FFF2-40B4-BE49-F238E27FC236}">
                    <a16:creationId xmlns:a16="http://schemas.microsoft.com/office/drawing/2014/main" id="{5556A438-AC88-FBD9-E6FC-841897100DAA}"/>
                  </a:ext>
                </a:extLst>
              </p:cNvPr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253;p38">
                <a:extLst>
                  <a:ext uri="{FF2B5EF4-FFF2-40B4-BE49-F238E27FC236}">
                    <a16:creationId xmlns:a16="http://schemas.microsoft.com/office/drawing/2014/main" id="{0C893E6D-366F-3780-8D04-C2129CA782EA}"/>
                  </a:ext>
                </a:extLst>
              </p:cNvPr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254;p38">
                <a:extLst>
                  <a:ext uri="{FF2B5EF4-FFF2-40B4-BE49-F238E27FC236}">
                    <a16:creationId xmlns:a16="http://schemas.microsoft.com/office/drawing/2014/main" id="{D07F8049-F715-DAE5-8037-D28CBB01C078}"/>
                  </a:ext>
                </a:extLst>
              </p:cNvPr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255;p38">
                <a:extLst>
                  <a:ext uri="{FF2B5EF4-FFF2-40B4-BE49-F238E27FC236}">
                    <a16:creationId xmlns:a16="http://schemas.microsoft.com/office/drawing/2014/main" id="{A7D6BA68-7EA7-0CEC-8976-830FC65DEB46}"/>
                  </a:ext>
                </a:extLst>
              </p:cNvPr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256;p38">
                <a:extLst>
                  <a:ext uri="{FF2B5EF4-FFF2-40B4-BE49-F238E27FC236}">
                    <a16:creationId xmlns:a16="http://schemas.microsoft.com/office/drawing/2014/main" id="{0F7743B4-0AC6-4C59-E524-B19387582D46}"/>
                  </a:ext>
                </a:extLst>
              </p:cNvPr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257;p38">
                <a:extLst>
                  <a:ext uri="{FF2B5EF4-FFF2-40B4-BE49-F238E27FC236}">
                    <a16:creationId xmlns:a16="http://schemas.microsoft.com/office/drawing/2014/main" id="{3119E7C7-A7CA-10BC-1E81-11083176AB3A}"/>
                  </a:ext>
                </a:extLst>
              </p:cNvPr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258;p38">
                <a:extLst>
                  <a:ext uri="{FF2B5EF4-FFF2-40B4-BE49-F238E27FC236}">
                    <a16:creationId xmlns:a16="http://schemas.microsoft.com/office/drawing/2014/main" id="{C12C5762-83CC-C37E-6811-F23D56033B9C}"/>
                  </a:ext>
                </a:extLst>
              </p:cNvPr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259;p38">
                <a:extLst>
                  <a:ext uri="{FF2B5EF4-FFF2-40B4-BE49-F238E27FC236}">
                    <a16:creationId xmlns:a16="http://schemas.microsoft.com/office/drawing/2014/main" id="{5742A208-6722-CCFC-583F-F60C422004CD}"/>
                  </a:ext>
                </a:extLst>
              </p:cNvPr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260;p38">
                <a:extLst>
                  <a:ext uri="{FF2B5EF4-FFF2-40B4-BE49-F238E27FC236}">
                    <a16:creationId xmlns:a16="http://schemas.microsoft.com/office/drawing/2014/main" id="{213D6F96-F26B-81C7-5A63-7FB50D35329D}"/>
                  </a:ext>
                </a:extLst>
              </p:cNvPr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261;p38">
                <a:extLst>
                  <a:ext uri="{FF2B5EF4-FFF2-40B4-BE49-F238E27FC236}">
                    <a16:creationId xmlns:a16="http://schemas.microsoft.com/office/drawing/2014/main" id="{F38E622B-6DA1-F2A7-E05B-F67026BD770B}"/>
                  </a:ext>
                </a:extLst>
              </p:cNvPr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262;p38">
                <a:extLst>
                  <a:ext uri="{FF2B5EF4-FFF2-40B4-BE49-F238E27FC236}">
                    <a16:creationId xmlns:a16="http://schemas.microsoft.com/office/drawing/2014/main" id="{A209CF54-8326-9BA9-631A-FB00C20D26C0}"/>
                  </a:ext>
                </a:extLst>
              </p:cNvPr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263;p38">
                <a:extLst>
                  <a:ext uri="{FF2B5EF4-FFF2-40B4-BE49-F238E27FC236}">
                    <a16:creationId xmlns:a16="http://schemas.microsoft.com/office/drawing/2014/main" id="{D60326B7-3CDC-5E15-DF49-1C64F9E41D84}"/>
                  </a:ext>
                </a:extLst>
              </p:cNvPr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264;p38">
                <a:extLst>
                  <a:ext uri="{FF2B5EF4-FFF2-40B4-BE49-F238E27FC236}">
                    <a16:creationId xmlns:a16="http://schemas.microsoft.com/office/drawing/2014/main" id="{0E3276A7-230B-7B70-7FB8-3606AFB46BC2}"/>
                  </a:ext>
                </a:extLst>
              </p:cNvPr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265;p38">
                <a:extLst>
                  <a:ext uri="{FF2B5EF4-FFF2-40B4-BE49-F238E27FC236}">
                    <a16:creationId xmlns:a16="http://schemas.microsoft.com/office/drawing/2014/main" id="{E0C670A8-E6C6-5914-07B9-8A18FF6D9461}"/>
                  </a:ext>
                </a:extLst>
              </p:cNvPr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266;p38">
                <a:extLst>
                  <a:ext uri="{FF2B5EF4-FFF2-40B4-BE49-F238E27FC236}">
                    <a16:creationId xmlns:a16="http://schemas.microsoft.com/office/drawing/2014/main" id="{6A6F8AE8-D713-B243-AA74-75F8C2065651}"/>
                  </a:ext>
                </a:extLst>
              </p:cNvPr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267;p38">
                <a:extLst>
                  <a:ext uri="{FF2B5EF4-FFF2-40B4-BE49-F238E27FC236}">
                    <a16:creationId xmlns:a16="http://schemas.microsoft.com/office/drawing/2014/main" id="{46F17078-E662-EA77-CC53-CCCDB6B3B706}"/>
                  </a:ext>
                </a:extLst>
              </p:cNvPr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268;p38">
                <a:extLst>
                  <a:ext uri="{FF2B5EF4-FFF2-40B4-BE49-F238E27FC236}">
                    <a16:creationId xmlns:a16="http://schemas.microsoft.com/office/drawing/2014/main" id="{03477CA0-9CE6-BAA2-9EAF-1CD12B3238E4}"/>
                  </a:ext>
                </a:extLst>
              </p:cNvPr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269;p38">
                <a:extLst>
                  <a:ext uri="{FF2B5EF4-FFF2-40B4-BE49-F238E27FC236}">
                    <a16:creationId xmlns:a16="http://schemas.microsoft.com/office/drawing/2014/main" id="{FBEA11F3-6BB1-1855-1E26-341185AF7124}"/>
                  </a:ext>
                </a:extLst>
              </p:cNvPr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270;p38">
                <a:extLst>
                  <a:ext uri="{FF2B5EF4-FFF2-40B4-BE49-F238E27FC236}">
                    <a16:creationId xmlns:a16="http://schemas.microsoft.com/office/drawing/2014/main" id="{3D9B105D-7F28-5BD9-9CD3-93DEEA3566F7}"/>
                  </a:ext>
                </a:extLst>
              </p:cNvPr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271;p38">
                <a:extLst>
                  <a:ext uri="{FF2B5EF4-FFF2-40B4-BE49-F238E27FC236}">
                    <a16:creationId xmlns:a16="http://schemas.microsoft.com/office/drawing/2014/main" id="{70885C09-FE4A-40D4-2A60-1E2461F7BB32}"/>
                  </a:ext>
                </a:extLst>
              </p:cNvPr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272;p38">
                <a:extLst>
                  <a:ext uri="{FF2B5EF4-FFF2-40B4-BE49-F238E27FC236}">
                    <a16:creationId xmlns:a16="http://schemas.microsoft.com/office/drawing/2014/main" id="{27E44262-C6D8-652D-B3CB-862EF76E9730}"/>
                  </a:ext>
                </a:extLst>
              </p:cNvPr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273;p38">
                <a:extLst>
                  <a:ext uri="{FF2B5EF4-FFF2-40B4-BE49-F238E27FC236}">
                    <a16:creationId xmlns:a16="http://schemas.microsoft.com/office/drawing/2014/main" id="{5EA9FB59-E8E5-DC8A-B365-8F27058701BD}"/>
                  </a:ext>
                </a:extLst>
              </p:cNvPr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274;p38">
                <a:extLst>
                  <a:ext uri="{FF2B5EF4-FFF2-40B4-BE49-F238E27FC236}">
                    <a16:creationId xmlns:a16="http://schemas.microsoft.com/office/drawing/2014/main" id="{582F8E45-FE6B-DE22-E82A-9B579526E345}"/>
                  </a:ext>
                </a:extLst>
              </p:cNvPr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275;p38">
                <a:extLst>
                  <a:ext uri="{FF2B5EF4-FFF2-40B4-BE49-F238E27FC236}">
                    <a16:creationId xmlns:a16="http://schemas.microsoft.com/office/drawing/2014/main" id="{C3FFB601-DF45-5F3F-0DC5-8103C86DD417}"/>
                  </a:ext>
                </a:extLst>
              </p:cNvPr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276;p38">
                <a:extLst>
                  <a:ext uri="{FF2B5EF4-FFF2-40B4-BE49-F238E27FC236}">
                    <a16:creationId xmlns:a16="http://schemas.microsoft.com/office/drawing/2014/main" id="{32167C24-5F15-7885-F8E5-12445DAE4AAC}"/>
                  </a:ext>
                </a:extLst>
              </p:cNvPr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277;p38">
                <a:extLst>
                  <a:ext uri="{FF2B5EF4-FFF2-40B4-BE49-F238E27FC236}">
                    <a16:creationId xmlns:a16="http://schemas.microsoft.com/office/drawing/2014/main" id="{6DB61BDB-C67A-B51C-AD36-13B9D8A2A8BF}"/>
                  </a:ext>
                </a:extLst>
              </p:cNvPr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278;p38">
                <a:extLst>
                  <a:ext uri="{FF2B5EF4-FFF2-40B4-BE49-F238E27FC236}">
                    <a16:creationId xmlns:a16="http://schemas.microsoft.com/office/drawing/2014/main" id="{A4F43A29-42B3-1180-48B7-6B821ECCE933}"/>
                  </a:ext>
                </a:extLst>
              </p:cNvPr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279;p38">
                <a:extLst>
                  <a:ext uri="{FF2B5EF4-FFF2-40B4-BE49-F238E27FC236}">
                    <a16:creationId xmlns:a16="http://schemas.microsoft.com/office/drawing/2014/main" id="{DB0BA370-29FA-C9D3-9F95-CE0E0FEF886C}"/>
                  </a:ext>
                </a:extLst>
              </p:cNvPr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280;p38">
                <a:extLst>
                  <a:ext uri="{FF2B5EF4-FFF2-40B4-BE49-F238E27FC236}">
                    <a16:creationId xmlns:a16="http://schemas.microsoft.com/office/drawing/2014/main" id="{25C29305-AA78-26FC-E72B-D2BC547E0C46}"/>
                  </a:ext>
                </a:extLst>
              </p:cNvPr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281;p38">
                <a:extLst>
                  <a:ext uri="{FF2B5EF4-FFF2-40B4-BE49-F238E27FC236}">
                    <a16:creationId xmlns:a16="http://schemas.microsoft.com/office/drawing/2014/main" id="{6BB3A15A-6F47-35EA-BFB8-66A02CC7016B}"/>
                  </a:ext>
                </a:extLst>
              </p:cNvPr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282;p38">
                <a:extLst>
                  <a:ext uri="{FF2B5EF4-FFF2-40B4-BE49-F238E27FC236}">
                    <a16:creationId xmlns:a16="http://schemas.microsoft.com/office/drawing/2014/main" id="{35054216-C6DA-0CE5-AA8A-FB035953197D}"/>
                  </a:ext>
                </a:extLst>
              </p:cNvPr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283;p38">
                <a:extLst>
                  <a:ext uri="{FF2B5EF4-FFF2-40B4-BE49-F238E27FC236}">
                    <a16:creationId xmlns:a16="http://schemas.microsoft.com/office/drawing/2014/main" id="{4AEDA51A-55C4-576C-40A4-35330254221E}"/>
                  </a:ext>
                </a:extLst>
              </p:cNvPr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284;p38">
                <a:extLst>
                  <a:ext uri="{FF2B5EF4-FFF2-40B4-BE49-F238E27FC236}">
                    <a16:creationId xmlns:a16="http://schemas.microsoft.com/office/drawing/2014/main" id="{716570A9-52AF-B9BC-FC4F-D76274B5D333}"/>
                  </a:ext>
                </a:extLst>
              </p:cNvPr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285;p38">
                <a:extLst>
                  <a:ext uri="{FF2B5EF4-FFF2-40B4-BE49-F238E27FC236}">
                    <a16:creationId xmlns:a16="http://schemas.microsoft.com/office/drawing/2014/main" id="{E566B349-CA73-11D2-85DE-34B3624B76A5}"/>
                  </a:ext>
                </a:extLst>
              </p:cNvPr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286;p38">
                <a:extLst>
                  <a:ext uri="{FF2B5EF4-FFF2-40B4-BE49-F238E27FC236}">
                    <a16:creationId xmlns:a16="http://schemas.microsoft.com/office/drawing/2014/main" id="{08E52370-5873-205E-28C1-DC9A06D01504}"/>
                  </a:ext>
                </a:extLst>
              </p:cNvPr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287;p38">
                <a:extLst>
                  <a:ext uri="{FF2B5EF4-FFF2-40B4-BE49-F238E27FC236}">
                    <a16:creationId xmlns:a16="http://schemas.microsoft.com/office/drawing/2014/main" id="{24CB2216-3966-E776-5FDE-FB173A33859F}"/>
                  </a:ext>
                </a:extLst>
              </p:cNvPr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288;p38">
                <a:extLst>
                  <a:ext uri="{FF2B5EF4-FFF2-40B4-BE49-F238E27FC236}">
                    <a16:creationId xmlns:a16="http://schemas.microsoft.com/office/drawing/2014/main" id="{2FECE945-055B-2CCC-DC32-E0B9E2A83F04}"/>
                  </a:ext>
                </a:extLst>
              </p:cNvPr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289;p38">
                <a:extLst>
                  <a:ext uri="{FF2B5EF4-FFF2-40B4-BE49-F238E27FC236}">
                    <a16:creationId xmlns:a16="http://schemas.microsoft.com/office/drawing/2014/main" id="{A79FF12F-5D4B-A138-C504-363F391699DF}"/>
                  </a:ext>
                </a:extLst>
              </p:cNvPr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290;p38">
                <a:extLst>
                  <a:ext uri="{FF2B5EF4-FFF2-40B4-BE49-F238E27FC236}">
                    <a16:creationId xmlns:a16="http://schemas.microsoft.com/office/drawing/2014/main" id="{10A36ED6-3A85-9522-21F0-12830B4D7E99}"/>
                  </a:ext>
                </a:extLst>
              </p:cNvPr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291;p38">
                <a:extLst>
                  <a:ext uri="{FF2B5EF4-FFF2-40B4-BE49-F238E27FC236}">
                    <a16:creationId xmlns:a16="http://schemas.microsoft.com/office/drawing/2014/main" id="{D632984D-ED9F-D702-D6BE-60A4882F85AA}"/>
                  </a:ext>
                </a:extLst>
              </p:cNvPr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292;p38">
                <a:extLst>
                  <a:ext uri="{FF2B5EF4-FFF2-40B4-BE49-F238E27FC236}">
                    <a16:creationId xmlns:a16="http://schemas.microsoft.com/office/drawing/2014/main" id="{9475BA1E-6911-04D0-07B0-798498D84D51}"/>
                  </a:ext>
                </a:extLst>
              </p:cNvPr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293;p38">
                <a:extLst>
                  <a:ext uri="{FF2B5EF4-FFF2-40B4-BE49-F238E27FC236}">
                    <a16:creationId xmlns:a16="http://schemas.microsoft.com/office/drawing/2014/main" id="{3AA62302-33EA-EE13-3999-F0079A88A066}"/>
                  </a:ext>
                </a:extLst>
              </p:cNvPr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294;p38">
                <a:extLst>
                  <a:ext uri="{FF2B5EF4-FFF2-40B4-BE49-F238E27FC236}">
                    <a16:creationId xmlns:a16="http://schemas.microsoft.com/office/drawing/2014/main" id="{E7D44612-9EF7-B4B8-EFC7-41CC00FAADEA}"/>
                  </a:ext>
                </a:extLst>
              </p:cNvPr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295;p38">
                <a:extLst>
                  <a:ext uri="{FF2B5EF4-FFF2-40B4-BE49-F238E27FC236}">
                    <a16:creationId xmlns:a16="http://schemas.microsoft.com/office/drawing/2014/main" id="{E5DB9652-712F-51E8-9E66-BFD30623664C}"/>
                  </a:ext>
                </a:extLst>
              </p:cNvPr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296;p38">
                <a:extLst>
                  <a:ext uri="{FF2B5EF4-FFF2-40B4-BE49-F238E27FC236}">
                    <a16:creationId xmlns:a16="http://schemas.microsoft.com/office/drawing/2014/main" id="{EDDA99A2-71EA-722C-C023-D19279FD0657}"/>
                  </a:ext>
                </a:extLst>
              </p:cNvPr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297;p38">
                <a:extLst>
                  <a:ext uri="{FF2B5EF4-FFF2-40B4-BE49-F238E27FC236}">
                    <a16:creationId xmlns:a16="http://schemas.microsoft.com/office/drawing/2014/main" id="{A42EF454-A8CF-AE2A-B319-ACF8F3528591}"/>
                  </a:ext>
                </a:extLst>
              </p:cNvPr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298;p38">
                <a:extLst>
                  <a:ext uri="{FF2B5EF4-FFF2-40B4-BE49-F238E27FC236}">
                    <a16:creationId xmlns:a16="http://schemas.microsoft.com/office/drawing/2014/main" id="{313442BD-7B18-DB31-B139-CB8F4052338D}"/>
                  </a:ext>
                </a:extLst>
              </p:cNvPr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299;p38">
                <a:extLst>
                  <a:ext uri="{FF2B5EF4-FFF2-40B4-BE49-F238E27FC236}">
                    <a16:creationId xmlns:a16="http://schemas.microsoft.com/office/drawing/2014/main" id="{0D89C4A1-E531-4EA6-7CC7-F371060FEC6A}"/>
                  </a:ext>
                </a:extLst>
              </p:cNvPr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300;p38">
                <a:extLst>
                  <a:ext uri="{FF2B5EF4-FFF2-40B4-BE49-F238E27FC236}">
                    <a16:creationId xmlns:a16="http://schemas.microsoft.com/office/drawing/2014/main" id="{A4EA5E23-DAD1-554B-B0F5-A1DC58D9DBC9}"/>
                  </a:ext>
                </a:extLst>
              </p:cNvPr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301;p38">
                <a:extLst>
                  <a:ext uri="{FF2B5EF4-FFF2-40B4-BE49-F238E27FC236}">
                    <a16:creationId xmlns:a16="http://schemas.microsoft.com/office/drawing/2014/main" id="{AA2A9894-7A9C-90B7-ADE0-4427A4ABDB95}"/>
                  </a:ext>
                </a:extLst>
              </p:cNvPr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302;p38">
                <a:extLst>
                  <a:ext uri="{FF2B5EF4-FFF2-40B4-BE49-F238E27FC236}">
                    <a16:creationId xmlns:a16="http://schemas.microsoft.com/office/drawing/2014/main" id="{5E30C2D4-44A2-F749-0DD9-55FDC5A3E472}"/>
                  </a:ext>
                </a:extLst>
              </p:cNvPr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303;p38">
                <a:extLst>
                  <a:ext uri="{FF2B5EF4-FFF2-40B4-BE49-F238E27FC236}">
                    <a16:creationId xmlns:a16="http://schemas.microsoft.com/office/drawing/2014/main" id="{F046331B-DEB2-8EA3-9B9C-0A119A54AB5B}"/>
                  </a:ext>
                </a:extLst>
              </p:cNvPr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304;p38">
                <a:extLst>
                  <a:ext uri="{FF2B5EF4-FFF2-40B4-BE49-F238E27FC236}">
                    <a16:creationId xmlns:a16="http://schemas.microsoft.com/office/drawing/2014/main" id="{D15C658D-CC30-C97A-DE1A-4573FB026A05}"/>
                  </a:ext>
                </a:extLst>
              </p:cNvPr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305;p38">
                <a:extLst>
                  <a:ext uri="{FF2B5EF4-FFF2-40B4-BE49-F238E27FC236}">
                    <a16:creationId xmlns:a16="http://schemas.microsoft.com/office/drawing/2014/main" id="{A1D2D731-21F3-D111-3E87-A77E927EE537}"/>
                  </a:ext>
                </a:extLst>
              </p:cNvPr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306;p38">
                <a:extLst>
                  <a:ext uri="{FF2B5EF4-FFF2-40B4-BE49-F238E27FC236}">
                    <a16:creationId xmlns:a16="http://schemas.microsoft.com/office/drawing/2014/main" id="{2370184E-DF6C-EDB1-3437-56B673C05CD2}"/>
                  </a:ext>
                </a:extLst>
              </p:cNvPr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307;p38">
                <a:extLst>
                  <a:ext uri="{FF2B5EF4-FFF2-40B4-BE49-F238E27FC236}">
                    <a16:creationId xmlns:a16="http://schemas.microsoft.com/office/drawing/2014/main" id="{4A9B4E9F-5A8D-2973-FD1E-06C626E81870}"/>
                  </a:ext>
                </a:extLst>
              </p:cNvPr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308;p38">
                <a:extLst>
                  <a:ext uri="{FF2B5EF4-FFF2-40B4-BE49-F238E27FC236}">
                    <a16:creationId xmlns:a16="http://schemas.microsoft.com/office/drawing/2014/main" id="{3AE4A540-F9FC-DC73-12D4-BAEE17A73B10}"/>
                  </a:ext>
                </a:extLst>
              </p:cNvPr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309;p38">
                <a:extLst>
                  <a:ext uri="{FF2B5EF4-FFF2-40B4-BE49-F238E27FC236}">
                    <a16:creationId xmlns:a16="http://schemas.microsoft.com/office/drawing/2014/main" id="{5A5D4E72-DA5C-A7EE-B5DF-918DB5E28DA5}"/>
                  </a:ext>
                </a:extLst>
              </p:cNvPr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310;p38">
                <a:extLst>
                  <a:ext uri="{FF2B5EF4-FFF2-40B4-BE49-F238E27FC236}">
                    <a16:creationId xmlns:a16="http://schemas.microsoft.com/office/drawing/2014/main" id="{4810D3CA-9536-D179-B89F-A9E920067C43}"/>
                  </a:ext>
                </a:extLst>
              </p:cNvPr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311;p38">
                <a:extLst>
                  <a:ext uri="{FF2B5EF4-FFF2-40B4-BE49-F238E27FC236}">
                    <a16:creationId xmlns:a16="http://schemas.microsoft.com/office/drawing/2014/main" id="{EB552B9E-0F6C-30D7-8111-86E7ABFBB589}"/>
                  </a:ext>
                </a:extLst>
              </p:cNvPr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312;p38">
                <a:extLst>
                  <a:ext uri="{FF2B5EF4-FFF2-40B4-BE49-F238E27FC236}">
                    <a16:creationId xmlns:a16="http://schemas.microsoft.com/office/drawing/2014/main" id="{16BF3F9A-B44E-07EE-2044-2807F819E7AA}"/>
                  </a:ext>
                </a:extLst>
              </p:cNvPr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313;p38">
                <a:extLst>
                  <a:ext uri="{FF2B5EF4-FFF2-40B4-BE49-F238E27FC236}">
                    <a16:creationId xmlns:a16="http://schemas.microsoft.com/office/drawing/2014/main" id="{23400232-BC5D-3C0D-5CFC-1F9A15CF3C91}"/>
                  </a:ext>
                </a:extLst>
              </p:cNvPr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314;p38">
                <a:extLst>
                  <a:ext uri="{FF2B5EF4-FFF2-40B4-BE49-F238E27FC236}">
                    <a16:creationId xmlns:a16="http://schemas.microsoft.com/office/drawing/2014/main" id="{6732117B-6E12-D3C4-63CE-C394B42C0A91}"/>
                  </a:ext>
                </a:extLst>
              </p:cNvPr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315;p38">
                <a:extLst>
                  <a:ext uri="{FF2B5EF4-FFF2-40B4-BE49-F238E27FC236}">
                    <a16:creationId xmlns:a16="http://schemas.microsoft.com/office/drawing/2014/main" id="{3650EF2A-BAAA-9499-3625-6A46BE3E7B56}"/>
                  </a:ext>
                </a:extLst>
              </p:cNvPr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316;p38">
                <a:extLst>
                  <a:ext uri="{FF2B5EF4-FFF2-40B4-BE49-F238E27FC236}">
                    <a16:creationId xmlns:a16="http://schemas.microsoft.com/office/drawing/2014/main" id="{CB33D5BD-A72A-22CF-0ECC-2CB928412FC3}"/>
                  </a:ext>
                </a:extLst>
              </p:cNvPr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317;p38">
                <a:extLst>
                  <a:ext uri="{FF2B5EF4-FFF2-40B4-BE49-F238E27FC236}">
                    <a16:creationId xmlns:a16="http://schemas.microsoft.com/office/drawing/2014/main" id="{23C89278-DEBC-9728-B4CA-6C1A86004B08}"/>
                  </a:ext>
                </a:extLst>
              </p:cNvPr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318;p38">
                <a:extLst>
                  <a:ext uri="{FF2B5EF4-FFF2-40B4-BE49-F238E27FC236}">
                    <a16:creationId xmlns:a16="http://schemas.microsoft.com/office/drawing/2014/main" id="{8486BA3B-DAFB-87DD-A7F9-A2A2C560E639}"/>
                  </a:ext>
                </a:extLst>
              </p:cNvPr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319;p38">
                <a:extLst>
                  <a:ext uri="{FF2B5EF4-FFF2-40B4-BE49-F238E27FC236}">
                    <a16:creationId xmlns:a16="http://schemas.microsoft.com/office/drawing/2014/main" id="{F4D499BF-89CB-AEE0-941B-D5CAE066622F}"/>
                  </a:ext>
                </a:extLst>
              </p:cNvPr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320;p38">
                <a:extLst>
                  <a:ext uri="{FF2B5EF4-FFF2-40B4-BE49-F238E27FC236}">
                    <a16:creationId xmlns:a16="http://schemas.microsoft.com/office/drawing/2014/main" id="{9F68A483-4AED-02B0-D64D-FCDC57186FFC}"/>
                  </a:ext>
                </a:extLst>
              </p:cNvPr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321;p38">
                <a:extLst>
                  <a:ext uri="{FF2B5EF4-FFF2-40B4-BE49-F238E27FC236}">
                    <a16:creationId xmlns:a16="http://schemas.microsoft.com/office/drawing/2014/main" id="{E3E7720E-C946-BA49-E6D8-C310C5C18287}"/>
                  </a:ext>
                </a:extLst>
              </p:cNvPr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322;p38">
                <a:extLst>
                  <a:ext uri="{FF2B5EF4-FFF2-40B4-BE49-F238E27FC236}">
                    <a16:creationId xmlns:a16="http://schemas.microsoft.com/office/drawing/2014/main" id="{B13F7C58-7508-6E10-E976-58639D77D708}"/>
                  </a:ext>
                </a:extLst>
              </p:cNvPr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323;p38">
                <a:extLst>
                  <a:ext uri="{FF2B5EF4-FFF2-40B4-BE49-F238E27FC236}">
                    <a16:creationId xmlns:a16="http://schemas.microsoft.com/office/drawing/2014/main" id="{01C92782-0128-485B-E656-A101B39BF663}"/>
                  </a:ext>
                </a:extLst>
              </p:cNvPr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324;p38">
                <a:extLst>
                  <a:ext uri="{FF2B5EF4-FFF2-40B4-BE49-F238E27FC236}">
                    <a16:creationId xmlns:a16="http://schemas.microsoft.com/office/drawing/2014/main" id="{31378C42-49E0-6A2C-4731-910B77EE2DA3}"/>
                  </a:ext>
                </a:extLst>
              </p:cNvPr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325;p38">
                <a:extLst>
                  <a:ext uri="{FF2B5EF4-FFF2-40B4-BE49-F238E27FC236}">
                    <a16:creationId xmlns:a16="http://schemas.microsoft.com/office/drawing/2014/main" id="{9991613D-71C4-FAAC-EF32-A95F906DFD31}"/>
                  </a:ext>
                </a:extLst>
              </p:cNvPr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326;p38">
                <a:extLst>
                  <a:ext uri="{FF2B5EF4-FFF2-40B4-BE49-F238E27FC236}">
                    <a16:creationId xmlns:a16="http://schemas.microsoft.com/office/drawing/2014/main" id="{83057C49-5396-E67A-B7D9-B479FCEDA180}"/>
                  </a:ext>
                </a:extLst>
              </p:cNvPr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327;p38">
                <a:extLst>
                  <a:ext uri="{FF2B5EF4-FFF2-40B4-BE49-F238E27FC236}">
                    <a16:creationId xmlns:a16="http://schemas.microsoft.com/office/drawing/2014/main" id="{50193D23-B12A-45A0-BB8C-4A3527EDB981}"/>
                  </a:ext>
                </a:extLst>
              </p:cNvPr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328;p38">
                <a:extLst>
                  <a:ext uri="{FF2B5EF4-FFF2-40B4-BE49-F238E27FC236}">
                    <a16:creationId xmlns:a16="http://schemas.microsoft.com/office/drawing/2014/main" id="{A10433D4-2842-7079-475B-4B0FFCA9D201}"/>
                  </a:ext>
                </a:extLst>
              </p:cNvPr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329;p38">
                <a:extLst>
                  <a:ext uri="{FF2B5EF4-FFF2-40B4-BE49-F238E27FC236}">
                    <a16:creationId xmlns:a16="http://schemas.microsoft.com/office/drawing/2014/main" id="{7B621066-88C9-0BA5-192A-5D6D99E54DFA}"/>
                  </a:ext>
                </a:extLst>
              </p:cNvPr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330;p38">
                <a:extLst>
                  <a:ext uri="{FF2B5EF4-FFF2-40B4-BE49-F238E27FC236}">
                    <a16:creationId xmlns:a16="http://schemas.microsoft.com/office/drawing/2014/main" id="{EB76C636-040E-2290-A592-746397A8E0F2}"/>
                  </a:ext>
                </a:extLst>
              </p:cNvPr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331;p38">
                <a:extLst>
                  <a:ext uri="{FF2B5EF4-FFF2-40B4-BE49-F238E27FC236}">
                    <a16:creationId xmlns:a16="http://schemas.microsoft.com/office/drawing/2014/main" id="{7508F79A-EA5A-53D5-F68D-57A9B6317389}"/>
                  </a:ext>
                </a:extLst>
              </p:cNvPr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332;p38">
                <a:extLst>
                  <a:ext uri="{FF2B5EF4-FFF2-40B4-BE49-F238E27FC236}">
                    <a16:creationId xmlns:a16="http://schemas.microsoft.com/office/drawing/2014/main" id="{CDA17FF3-426A-3363-0D26-5D0DC46684C8}"/>
                  </a:ext>
                </a:extLst>
              </p:cNvPr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333;p38">
                <a:extLst>
                  <a:ext uri="{FF2B5EF4-FFF2-40B4-BE49-F238E27FC236}">
                    <a16:creationId xmlns:a16="http://schemas.microsoft.com/office/drawing/2014/main" id="{6C7F96B2-6B5F-AE0C-F2CD-3C4F08A47D68}"/>
                  </a:ext>
                </a:extLst>
              </p:cNvPr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334;p38">
                <a:extLst>
                  <a:ext uri="{FF2B5EF4-FFF2-40B4-BE49-F238E27FC236}">
                    <a16:creationId xmlns:a16="http://schemas.microsoft.com/office/drawing/2014/main" id="{6DFA3630-CA98-3BAE-E124-AD1CA3784812}"/>
                  </a:ext>
                </a:extLst>
              </p:cNvPr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335;p38">
                <a:extLst>
                  <a:ext uri="{FF2B5EF4-FFF2-40B4-BE49-F238E27FC236}">
                    <a16:creationId xmlns:a16="http://schemas.microsoft.com/office/drawing/2014/main" id="{90579E5E-31F2-A1E5-FF96-3AEB0107B040}"/>
                  </a:ext>
                </a:extLst>
              </p:cNvPr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336;p38">
                <a:extLst>
                  <a:ext uri="{FF2B5EF4-FFF2-40B4-BE49-F238E27FC236}">
                    <a16:creationId xmlns:a16="http://schemas.microsoft.com/office/drawing/2014/main" id="{82148CD5-37F1-67CC-696D-7EF3A6D0BE32}"/>
                  </a:ext>
                </a:extLst>
              </p:cNvPr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337;p38">
                <a:extLst>
                  <a:ext uri="{FF2B5EF4-FFF2-40B4-BE49-F238E27FC236}">
                    <a16:creationId xmlns:a16="http://schemas.microsoft.com/office/drawing/2014/main" id="{6754DAD3-8A58-AE81-6459-DFA8044F327A}"/>
                  </a:ext>
                </a:extLst>
              </p:cNvPr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338;p38">
                <a:extLst>
                  <a:ext uri="{FF2B5EF4-FFF2-40B4-BE49-F238E27FC236}">
                    <a16:creationId xmlns:a16="http://schemas.microsoft.com/office/drawing/2014/main" id="{98C60D15-174D-AD12-A144-1827397430E1}"/>
                  </a:ext>
                </a:extLst>
              </p:cNvPr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339;p38">
                <a:extLst>
                  <a:ext uri="{FF2B5EF4-FFF2-40B4-BE49-F238E27FC236}">
                    <a16:creationId xmlns:a16="http://schemas.microsoft.com/office/drawing/2014/main" id="{DCE1279F-8E10-6DCC-F812-967D4FAF0D4C}"/>
                  </a:ext>
                </a:extLst>
              </p:cNvPr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340;p38">
                <a:extLst>
                  <a:ext uri="{FF2B5EF4-FFF2-40B4-BE49-F238E27FC236}">
                    <a16:creationId xmlns:a16="http://schemas.microsoft.com/office/drawing/2014/main" id="{C0332E56-F42D-20D4-2919-1DEDC986937B}"/>
                  </a:ext>
                </a:extLst>
              </p:cNvPr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341;p38">
                <a:extLst>
                  <a:ext uri="{FF2B5EF4-FFF2-40B4-BE49-F238E27FC236}">
                    <a16:creationId xmlns:a16="http://schemas.microsoft.com/office/drawing/2014/main" id="{52A203E2-B4EA-0556-AF64-DCE4AF5725FB}"/>
                  </a:ext>
                </a:extLst>
              </p:cNvPr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342;p38">
                <a:extLst>
                  <a:ext uri="{FF2B5EF4-FFF2-40B4-BE49-F238E27FC236}">
                    <a16:creationId xmlns:a16="http://schemas.microsoft.com/office/drawing/2014/main" id="{910FEB0C-0E71-61A5-55C6-A9D235B0E49C}"/>
                  </a:ext>
                </a:extLst>
              </p:cNvPr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343;p38">
                <a:extLst>
                  <a:ext uri="{FF2B5EF4-FFF2-40B4-BE49-F238E27FC236}">
                    <a16:creationId xmlns:a16="http://schemas.microsoft.com/office/drawing/2014/main" id="{24FFD44B-5088-FA9E-50CD-A300B7604221}"/>
                  </a:ext>
                </a:extLst>
              </p:cNvPr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344;p38">
                <a:extLst>
                  <a:ext uri="{FF2B5EF4-FFF2-40B4-BE49-F238E27FC236}">
                    <a16:creationId xmlns:a16="http://schemas.microsoft.com/office/drawing/2014/main" id="{CCBA43A1-668A-E21F-AA64-D9B33B37D2F9}"/>
                  </a:ext>
                </a:extLst>
              </p:cNvPr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345;p38">
                <a:extLst>
                  <a:ext uri="{FF2B5EF4-FFF2-40B4-BE49-F238E27FC236}">
                    <a16:creationId xmlns:a16="http://schemas.microsoft.com/office/drawing/2014/main" id="{38962A35-D550-C049-677F-7CE62147E41B}"/>
                  </a:ext>
                </a:extLst>
              </p:cNvPr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346;p38">
                <a:extLst>
                  <a:ext uri="{FF2B5EF4-FFF2-40B4-BE49-F238E27FC236}">
                    <a16:creationId xmlns:a16="http://schemas.microsoft.com/office/drawing/2014/main" id="{1FF97837-650E-E629-AC14-7BBB53C92C6F}"/>
                  </a:ext>
                </a:extLst>
              </p:cNvPr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347;p38">
                <a:extLst>
                  <a:ext uri="{FF2B5EF4-FFF2-40B4-BE49-F238E27FC236}">
                    <a16:creationId xmlns:a16="http://schemas.microsoft.com/office/drawing/2014/main" id="{BE36EBC3-B8E7-1584-C951-4BF2CBFAC86E}"/>
                  </a:ext>
                </a:extLst>
              </p:cNvPr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348;p38">
                <a:extLst>
                  <a:ext uri="{FF2B5EF4-FFF2-40B4-BE49-F238E27FC236}">
                    <a16:creationId xmlns:a16="http://schemas.microsoft.com/office/drawing/2014/main" id="{082DCA5E-D87D-A9E0-878E-8931026E8914}"/>
                  </a:ext>
                </a:extLst>
              </p:cNvPr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349;p38">
                <a:extLst>
                  <a:ext uri="{FF2B5EF4-FFF2-40B4-BE49-F238E27FC236}">
                    <a16:creationId xmlns:a16="http://schemas.microsoft.com/office/drawing/2014/main" id="{B6A1D13B-A6B0-EB7C-6AEA-A414365E35DD}"/>
                  </a:ext>
                </a:extLst>
              </p:cNvPr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350;p38">
                <a:extLst>
                  <a:ext uri="{FF2B5EF4-FFF2-40B4-BE49-F238E27FC236}">
                    <a16:creationId xmlns:a16="http://schemas.microsoft.com/office/drawing/2014/main" id="{496A6FF0-8679-64E1-D347-0E7BE423BE05}"/>
                  </a:ext>
                </a:extLst>
              </p:cNvPr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351;p38">
                <a:extLst>
                  <a:ext uri="{FF2B5EF4-FFF2-40B4-BE49-F238E27FC236}">
                    <a16:creationId xmlns:a16="http://schemas.microsoft.com/office/drawing/2014/main" id="{A440D9E7-BCF6-8763-04F3-9BD6F6C8B18D}"/>
                  </a:ext>
                </a:extLst>
              </p:cNvPr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352;p38">
                <a:extLst>
                  <a:ext uri="{FF2B5EF4-FFF2-40B4-BE49-F238E27FC236}">
                    <a16:creationId xmlns:a16="http://schemas.microsoft.com/office/drawing/2014/main" id="{87FB7DCA-419C-4383-834E-C6273FDC1BF3}"/>
                  </a:ext>
                </a:extLst>
              </p:cNvPr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353;p38">
                <a:extLst>
                  <a:ext uri="{FF2B5EF4-FFF2-40B4-BE49-F238E27FC236}">
                    <a16:creationId xmlns:a16="http://schemas.microsoft.com/office/drawing/2014/main" id="{226DB39C-454E-1FE8-4E3E-51F970EEB698}"/>
                  </a:ext>
                </a:extLst>
              </p:cNvPr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354;p38">
                <a:extLst>
                  <a:ext uri="{FF2B5EF4-FFF2-40B4-BE49-F238E27FC236}">
                    <a16:creationId xmlns:a16="http://schemas.microsoft.com/office/drawing/2014/main" id="{0C3D73CA-665B-5506-AD09-0D81A910FBFA}"/>
                  </a:ext>
                </a:extLst>
              </p:cNvPr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355;p38">
                <a:extLst>
                  <a:ext uri="{FF2B5EF4-FFF2-40B4-BE49-F238E27FC236}">
                    <a16:creationId xmlns:a16="http://schemas.microsoft.com/office/drawing/2014/main" id="{0D7C6C7C-1956-316E-CF0B-354B1E88FBC9}"/>
                  </a:ext>
                </a:extLst>
              </p:cNvPr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356;p38">
                <a:extLst>
                  <a:ext uri="{FF2B5EF4-FFF2-40B4-BE49-F238E27FC236}">
                    <a16:creationId xmlns:a16="http://schemas.microsoft.com/office/drawing/2014/main" id="{66FC802C-D32A-28BE-9F26-497D45AAF2BC}"/>
                  </a:ext>
                </a:extLst>
              </p:cNvPr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357;p38">
                <a:extLst>
                  <a:ext uri="{FF2B5EF4-FFF2-40B4-BE49-F238E27FC236}">
                    <a16:creationId xmlns:a16="http://schemas.microsoft.com/office/drawing/2014/main" id="{970C4679-331C-F8B9-47C9-47B088B8D905}"/>
                  </a:ext>
                </a:extLst>
              </p:cNvPr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358;p38">
                <a:extLst>
                  <a:ext uri="{FF2B5EF4-FFF2-40B4-BE49-F238E27FC236}">
                    <a16:creationId xmlns:a16="http://schemas.microsoft.com/office/drawing/2014/main" id="{F12EBD29-7316-132E-B1B1-6B7C087BFFE6}"/>
                  </a:ext>
                </a:extLst>
              </p:cNvPr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359;p38">
                <a:extLst>
                  <a:ext uri="{FF2B5EF4-FFF2-40B4-BE49-F238E27FC236}">
                    <a16:creationId xmlns:a16="http://schemas.microsoft.com/office/drawing/2014/main" id="{C55E20F3-9FB8-9724-80F4-F87E88FC9D5C}"/>
                  </a:ext>
                </a:extLst>
              </p:cNvPr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360;p38">
                <a:extLst>
                  <a:ext uri="{FF2B5EF4-FFF2-40B4-BE49-F238E27FC236}">
                    <a16:creationId xmlns:a16="http://schemas.microsoft.com/office/drawing/2014/main" id="{5AB0010E-B04F-4B52-1143-77792D3409F0}"/>
                  </a:ext>
                </a:extLst>
              </p:cNvPr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361;p38">
                <a:extLst>
                  <a:ext uri="{FF2B5EF4-FFF2-40B4-BE49-F238E27FC236}">
                    <a16:creationId xmlns:a16="http://schemas.microsoft.com/office/drawing/2014/main" id="{6357E290-908C-6AE4-B48B-DE4955983B3E}"/>
                  </a:ext>
                </a:extLst>
              </p:cNvPr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362;p38">
                <a:extLst>
                  <a:ext uri="{FF2B5EF4-FFF2-40B4-BE49-F238E27FC236}">
                    <a16:creationId xmlns:a16="http://schemas.microsoft.com/office/drawing/2014/main" id="{1FFAA18A-FD0F-F85C-CF80-21911A59DFF6}"/>
                  </a:ext>
                </a:extLst>
              </p:cNvPr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363;p38">
                <a:extLst>
                  <a:ext uri="{FF2B5EF4-FFF2-40B4-BE49-F238E27FC236}">
                    <a16:creationId xmlns:a16="http://schemas.microsoft.com/office/drawing/2014/main" id="{F676E807-B64B-36D1-E69E-697507FE3D51}"/>
                  </a:ext>
                </a:extLst>
              </p:cNvPr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364;p38">
                <a:extLst>
                  <a:ext uri="{FF2B5EF4-FFF2-40B4-BE49-F238E27FC236}">
                    <a16:creationId xmlns:a16="http://schemas.microsoft.com/office/drawing/2014/main" id="{AEE53017-EDBF-D9C8-01C0-3775AC73303E}"/>
                  </a:ext>
                </a:extLst>
              </p:cNvPr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365;p38">
                <a:extLst>
                  <a:ext uri="{FF2B5EF4-FFF2-40B4-BE49-F238E27FC236}">
                    <a16:creationId xmlns:a16="http://schemas.microsoft.com/office/drawing/2014/main" id="{B18B289E-3978-CFC9-6F11-C98F5D4C542A}"/>
                  </a:ext>
                </a:extLst>
              </p:cNvPr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366;p38">
                <a:extLst>
                  <a:ext uri="{FF2B5EF4-FFF2-40B4-BE49-F238E27FC236}">
                    <a16:creationId xmlns:a16="http://schemas.microsoft.com/office/drawing/2014/main" id="{F96B9D25-9FFA-110C-59F2-759911168B78}"/>
                  </a:ext>
                </a:extLst>
              </p:cNvPr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367;p38">
                <a:extLst>
                  <a:ext uri="{FF2B5EF4-FFF2-40B4-BE49-F238E27FC236}">
                    <a16:creationId xmlns:a16="http://schemas.microsoft.com/office/drawing/2014/main" id="{AB495615-0F30-2D1D-0892-A0615703A5A6}"/>
                  </a:ext>
                </a:extLst>
              </p:cNvPr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368;p38">
                <a:extLst>
                  <a:ext uri="{FF2B5EF4-FFF2-40B4-BE49-F238E27FC236}">
                    <a16:creationId xmlns:a16="http://schemas.microsoft.com/office/drawing/2014/main" id="{3BCAA63F-374B-A2CE-87BC-B7BC8225CD08}"/>
                  </a:ext>
                </a:extLst>
              </p:cNvPr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2C1442F-6912-8BD8-3247-E27B55407C8F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224590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B0BFB6-0C69-1C3A-41E3-4B8E7A2D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BABD5-01BB-558E-D73E-1F3B31D1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5" y="1509422"/>
            <a:ext cx="3677603" cy="2615184"/>
          </a:xfrm>
          <a:prstGeom prst="rect">
            <a:avLst/>
          </a:prstGeom>
        </p:spPr>
      </p:pic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Back-end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2665881-3980-C88F-617A-777FE8B59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A5548E-BDE1-C9B8-80A8-76708AB8C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9C6445B-BDA1-0B70-C7BC-D2C7ACFE8D8E}"/>
              </a:ext>
            </a:extLst>
          </p:cNvPr>
          <p:cNvGrpSpPr/>
          <p:nvPr/>
        </p:nvGrpSpPr>
        <p:grpSpPr>
          <a:xfrm>
            <a:off x="3879273" y="4124606"/>
            <a:ext cx="1527464" cy="402944"/>
            <a:chOff x="2895600" y="4124606"/>
            <a:chExt cx="3721100" cy="40294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A102FE-24F8-4EBE-7EA6-879FE85101E0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BD8F83-6341-77A9-7EF9-6107C343E03D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CE9E5A-061E-FF5C-BA03-F5F0F12B7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9A711BA-A1E5-3DB0-7895-9ADD61324B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998" y="1501801"/>
            <a:ext cx="3677603" cy="26151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45015C-A37A-B13F-208C-67BB54DC22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0503" y="1509422"/>
            <a:ext cx="3677603" cy="26151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D5CAC8-B93A-823F-8D54-6A8AC0A5C78B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22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A3180610-B962-0682-FBE4-2DFEC010E487}"/>
              </a:ext>
            </a:extLst>
          </p:cNvPr>
          <p:cNvSpPr txBox="1"/>
          <p:nvPr/>
        </p:nvSpPr>
        <p:spPr>
          <a:xfrm>
            <a:off x="2188868" y="4129768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Create Project</a:t>
            </a: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FE33EA1E-9DA8-AF37-7F9F-76B606CE44D8}"/>
              </a:ext>
            </a:extLst>
          </p:cNvPr>
          <p:cNvSpPr txBox="1"/>
          <p:nvPr/>
        </p:nvSpPr>
        <p:spPr>
          <a:xfrm>
            <a:off x="6270647" y="4132505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Create Folder</a:t>
            </a:r>
          </a:p>
        </p:txBody>
      </p:sp>
    </p:spTree>
    <p:extLst>
      <p:ext uri="{BB962C8B-B14F-4D97-AF65-F5344CB8AC3E}">
        <p14:creationId xmlns:p14="http://schemas.microsoft.com/office/powerpoint/2010/main" val="1051014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B0BFB6-0C69-1C3A-41E3-4B8E7A2D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BABD5-01BB-558E-D73E-1F3B31D1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5" y="1509422"/>
            <a:ext cx="3677603" cy="2615184"/>
          </a:xfrm>
          <a:prstGeom prst="rect">
            <a:avLst/>
          </a:prstGeom>
        </p:spPr>
      </p:pic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Back-end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AA965C7-5A67-75E3-039A-B7736CB0E952}"/>
              </a:ext>
            </a:extLst>
          </p:cNvPr>
          <p:cNvSpPr txBox="1"/>
          <p:nvPr/>
        </p:nvSpPr>
        <p:spPr>
          <a:xfrm>
            <a:off x="6172202" y="4172188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665881-3980-C88F-617A-777FE8B59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A5548E-BDE1-C9B8-80A8-76708AB8C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9C6445B-BDA1-0B70-C7BC-D2C7ACFE8D8E}"/>
              </a:ext>
            </a:extLst>
          </p:cNvPr>
          <p:cNvGrpSpPr/>
          <p:nvPr/>
        </p:nvGrpSpPr>
        <p:grpSpPr>
          <a:xfrm>
            <a:off x="3291305" y="4124606"/>
            <a:ext cx="2115432" cy="402944"/>
            <a:chOff x="2895600" y="4124606"/>
            <a:chExt cx="3721100" cy="40294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A102FE-24F8-4EBE-7EA6-879FE85101E0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BD8F83-6341-77A9-7EF9-6107C343E03D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CE9E5A-061E-FF5C-BA03-F5F0F12B7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5F5C678-40DB-BCDA-A6C4-773887B0EBC2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23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FEE68596-6C1F-7187-6295-22B330BC671E}"/>
              </a:ext>
            </a:extLst>
          </p:cNvPr>
          <p:cNvSpPr txBox="1"/>
          <p:nvPr/>
        </p:nvSpPr>
        <p:spPr>
          <a:xfrm>
            <a:off x="2108197" y="4116986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</a:t>
            </a:r>
          </a:p>
        </p:txBody>
      </p:sp>
    </p:spTree>
    <p:extLst>
      <p:ext uri="{BB962C8B-B14F-4D97-AF65-F5344CB8AC3E}">
        <p14:creationId xmlns:p14="http://schemas.microsoft.com/office/powerpoint/2010/main" val="3586505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Back-end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ECC62C-CFC4-5B88-ED9E-044993108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23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ADA18C-5416-2C39-94F2-DAEE45991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918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9076BD4-10A1-3803-7F2D-5474D6093FD4}"/>
              </a:ext>
            </a:extLst>
          </p:cNvPr>
          <p:cNvGrpSpPr/>
          <p:nvPr/>
        </p:nvGrpSpPr>
        <p:grpSpPr>
          <a:xfrm>
            <a:off x="3291305" y="4124606"/>
            <a:ext cx="2115432" cy="402944"/>
            <a:chOff x="2895600" y="4124606"/>
            <a:chExt cx="3721100" cy="40294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77DD0AB-820D-0D53-87B5-1B2834E5162D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41C4E6D-FEBE-CA2F-EB20-304B5F7EBF50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E3C1161-358F-ABDC-952B-9C5E9E73D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FB4780C-1466-6050-7E5D-BF67C139197D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24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48FC6ED-8386-9DB4-A799-5447FCE807C7}"/>
              </a:ext>
            </a:extLst>
          </p:cNvPr>
          <p:cNvSpPr txBox="1"/>
          <p:nvPr/>
        </p:nvSpPr>
        <p:spPr>
          <a:xfrm>
            <a:off x="1839381" y="4177135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Workspace-Row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0DF25B1B-968D-E2DC-1A93-74A1A8A82653}"/>
              </a:ext>
            </a:extLst>
          </p:cNvPr>
          <p:cNvSpPr txBox="1"/>
          <p:nvPr/>
        </p:nvSpPr>
        <p:spPr>
          <a:xfrm>
            <a:off x="6222271" y="4124606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Add-Code-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Div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-Row</a:t>
            </a:r>
          </a:p>
        </p:txBody>
      </p:sp>
      <p:cxnSp>
        <p:nvCxnSpPr>
          <p:cNvPr id="7" name="ลูกศรเชื่อมต่อแบบตรง 6">
            <a:extLst>
              <a:ext uri="{FF2B5EF4-FFF2-40B4-BE49-F238E27FC236}">
                <a16:creationId xmlns:a16="http://schemas.microsoft.com/office/drawing/2014/main" id="{646C1EB3-25EC-661B-A42F-3D0E7B99B349}"/>
              </a:ext>
            </a:extLst>
          </p:cNvPr>
          <p:cNvCxnSpPr/>
          <p:nvPr/>
        </p:nvCxnSpPr>
        <p:spPr>
          <a:xfrm>
            <a:off x="1544782" y="2362200"/>
            <a:ext cx="574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75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B0BFB6-0C69-1C3A-41E3-4B8E7A2D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BABD5-01BB-558E-D73E-1F3B31D1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5" y="1509422"/>
            <a:ext cx="3677603" cy="2615184"/>
          </a:xfrm>
          <a:prstGeom prst="rect">
            <a:avLst/>
          </a:prstGeom>
        </p:spPr>
      </p:pic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Back-end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2665881-3980-C88F-617A-777FE8B59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A5548E-BDE1-C9B8-80A8-76708AB8C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C927B0-99B0-FED1-847B-8B3505898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02280D-5A73-BD27-49DD-904CAB28B4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9C613EA-3012-4B7C-121F-688838956E0F}"/>
              </a:ext>
            </a:extLst>
          </p:cNvPr>
          <p:cNvGrpSpPr/>
          <p:nvPr/>
        </p:nvGrpSpPr>
        <p:grpSpPr>
          <a:xfrm>
            <a:off x="3737263" y="4124606"/>
            <a:ext cx="1669473" cy="402944"/>
            <a:chOff x="2895600" y="4124606"/>
            <a:chExt cx="3721100" cy="40294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9BE06E-D237-B952-6AA6-5C1CB1371C0D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F6E5ED3-7BDC-2360-665F-53D12D676B31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2541F86-B2AA-FC7A-96A1-2A6D8005E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F74A3C3-3D90-B11E-44C0-5631B3A67505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25</a:t>
            </a: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00338ACD-2EC6-0AE0-3CF8-8851A631DE38}"/>
              </a:ext>
            </a:extLst>
          </p:cNvPr>
          <p:cNvSpPr txBox="1"/>
          <p:nvPr/>
        </p:nvSpPr>
        <p:spPr>
          <a:xfrm>
            <a:off x="6222271" y="4124606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Add-Code-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Div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-Col</a:t>
            </a: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4F12CA02-E875-792C-D8A4-ACCBBD5523FC}"/>
              </a:ext>
            </a:extLst>
          </p:cNvPr>
          <p:cNvSpPr txBox="1"/>
          <p:nvPr/>
        </p:nvSpPr>
        <p:spPr>
          <a:xfrm>
            <a:off x="1899805" y="4168379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Workspace-Row-Col</a:t>
            </a:r>
          </a:p>
        </p:txBody>
      </p:sp>
      <p:cxnSp>
        <p:nvCxnSpPr>
          <p:cNvPr id="5" name="ลูกศรเชื่อมต่อแบบตรง 4">
            <a:extLst>
              <a:ext uri="{FF2B5EF4-FFF2-40B4-BE49-F238E27FC236}">
                <a16:creationId xmlns:a16="http://schemas.microsoft.com/office/drawing/2014/main" id="{DB1696A9-4400-5F5F-A031-A7820749A065}"/>
              </a:ext>
            </a:extLst>
          </p:cNvPr>
          <p:cNvCxnSpPr/>
          <p:nvPr/>
        </p:nvCxnSpPr>
        <p:spPr>
          <a:xfrm>
            <a:off x="1219200" y="2362200"/>
            <a:ext cx="976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951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B0BFB6-0C69-1C3A-41E3-4B8E7A2D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BABD5-01BB-558E-D73E-1F3B31D1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5" y="1509422"/>
            <a:ext cx="3677603" cy="2615184"/>
          </a:xfrm>
          <a:prstGeom prst="rect">
            <a:avLst/>
          </a:prstGeom>
        </p:spPr>
      </p:pic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Back-end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2665881-3980-C88F-617A-777FE8B59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A5548E-BDE1-C9B8-80A8-76708AB8C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C927B0-99B0-FED1-847B-8B3505898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02280D-5A73-BD27-49DD-904CAB28B4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1DB5C-D2F5-5390-873B-023EC3C70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5DF963-CC3D-578C-E389-CC147F2439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7918" y="1509422"/>
            <a:ext cx="3677603" cy="261518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DD225D4-C2A2-55F0-8A2C-08043C4CED18}"/>
              </a:ext>
            </a:extLst>
          </p:cNvPr>
          <p:cNvGrpSpPr/>
          <p:nvPr/>
        </p:nvGrpSpPr>
        <p:grpSpPr>
          <a:xfrm>
            <a:off x="3934691" y="4124606"/>
            <a:ext cx="1472046" cy="402944"/>
            <a:chOff x="2895600" y="4124606"/>
            <a:chExt cx="3721100" cy="40294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F86DD7-52A7-857B-968B-2E8F7740F5D6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CDE98-D3C3-50CF-6183-442725BE197E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2CD3852-379D-B432-7FF2-C43A429DBE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3253784-4AF0-1A82-AFD1-37FF60E521C3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26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C70DFF99-E0AE-9745-519E-ED2AFA601E3C}"/>
              </a:ext>
            </a:extLst>
          </p:cNvPr>
          <p:cNvSpPr txBox="1"/>
          <p:nvPr/>
        </p:nvSpPr>
        <p:spPr>
          <a:xfrm>
            <a:off x="6220691" y="4134270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Add-Code-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Img</a:t>
            </a:r>
            <a:endParaRPr lang="en-US" b="1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D44EAF4C-44CA-AC8D-940A-3CFA5ABBD222}"/>
              </a:ext>
            </a:extLst>
          </p:cNvPr>
          <p:cNvSpPr txBox="1"/>
          <p:nvPr/>
        </p:nvSpPr>
        <p:spPr>
          <a:xfrm>
            <a:off x="1671589" y="4124605"/>
            <a:ext cx="178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Workspace-Row-Col-Image</a:t>
            </a: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BC430BBD-11E9-ED78-13A8-8B8D0CA1F71B}"/>
              </a:ext>
            </a:extLst>
          </p:cNvPr>
          <p:cNvGrpSpPr/>
          <p:nvPr/>
        </p:nvGrpSpPr>
        <p:grpSpPr>
          <a:xfrm>
            <a:off x="1216170" y="2369820"/>
            <a:ext cx="1090612" cy="992981"/>
            <a:chOff x="1195388" y="2364581"/>
            <a:chExt cx="1090612" cy="992981"/>
          </a:xfrm>
        </p:grpSpPr>
        <p:cxnSp>
          <p:nvCxnSpPr>
            <p:cNvPr id="10" name="Straight Connector 18">
              <a:extLst>
                <a:ext uri="{FF2B5EF4-FFF2-40B4-BE49-F238E27FC236}">
                  <a16:creationId xmlns:a16="http://schemas.microsoft.com/office/drawing/2014/main" id="{1D07414C-B86E-41C0-99E1-56DE68EF46DA}"/>
                </a:ext>
              </a:extLst>
            </p:cNvPr>
            <p:cNvCxnSpPr/>
            <p:nvPr/>
          </p:nvCxnSpPr>
          <p:spPr>
            <a:xfrm>
              <a:off x="1195388" y="3352801"/>
              <a:ext cx="84772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0">
              <a:extLst>
                <a:ext uri="{FF2B5EF4-FFF2-40B4-BE49-F238E27FC236}">
                  <a16:creationId xmlns:a16="http://schemas.microsoft.com/office/drawing/2014/main" id="{04409FE2-ADDD-B2A5-091A-87B9B8ABC90D}"/>
                </a:ext>
              </a:extLst>
            </p:cNvPr>
            <p:cNvCxnSpPr/>
            <p:nvPr/>
          </p:nvCxnSpPr>
          <p:spPr>
            <a:xfrm flipV="1">
              <a:off x="2045494" y="2364581"/>
              <a:ext cx="0" cy="99298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4">
              <a:extLst>
                <a:ext uri="{FF2B5EF4-FFF2-40B4-BE49-F238E27FC236}">
                  <a16:creationId xmlns:a16="http://schemas.microsoft.com/office/drawing/2014/main" id="{FC9A3784-7B05-06F4-4214-F0E1647E7AFD}"/>
                </a:ext>
              </a:extLst>
            </p:cNvPr>
            <p:cNvCxnSpPr/>
            <p:nvPr/>
          </p:nvCxnSpPr>
          <p:spPr>
            <a:xfrm>
              <a:off x="2040732" y="2366962"/>
              <a:ext cx="245268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3347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C3E83B6-1DA3-98FF-7A52-1C5CCC91ECF6}"/>
              </a:ext>
            </a:extLst>
          </p:cNvPr>
          <p:cNvSpPr/>
          <p:nvPr/>
        </p:nvSpPr>
        <p:spPr>
          <a:xfrm>
            <a:off x="1457614" y="1363232"/>
            <a:ext cx="6474691" cy="335423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" name="Google Shape;739;p35">
            <a:extLst>
              <a:ext uri="{FF2B5EF4-FFF2-40B4-BE49-F238E27FC236}">
                <a16:creationId xmlns:a16="http://schemas.microsoft.com/office/drawing/2014/main" id="{949FD154-3FA8-78C2-D4E1-5BE59C117FA7}"/>
              </a:ext>
            </a:extLst>
          </p:cNvPr>
          <p:cNvSpPr txBox="1">
            <a:spLocks/>
          </p:cNvSpPr>
          <p:nvPr/>
        </p:nvSpPr>
        <p:spPr>
          <a:xfrm>
            <a:off x="2217104" y="573995"/>
            <a:ext cx="47097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000" dirty="0">
                <a:latin typeface="ThaiSans Neue UltBd" pitchFamily="2" charset="-34"/>
                <a:cs typeface="ThaiSans Neue UltBd" pitchFamily="2" charset="-34"/>
              </a:rPr>
              <a:t>3 TIER SOFTWARE ARCHITECTURE</a:t>
            </a:r>
            <a:endParaRPr lang="th-TH" sz="3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BDD8C4-F395-70EB-D256-1E5F2DFB515B}"/>
              </a:ext>
            </a:extLst>
          </p:cNvPr>
          <p:cNvCxnSpPr>
            <a:cxnSpLocks/>
          </p:cNvCxnSpPr>
          <p:nvPr/>
        </p:nvCxnSpPr>
        <p:spPr>
          <a:xfrm>
            <a:off x="3414956" y="1147647"/>
            <a:ext cx="21809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2FE3EBD-7B30-6971-08FB-808BB2C321ED}"/>
              </a:ext>
            </a:extLst>
          </p:cNvPr>
          <p:cNvSpPr/>
          <p:nvPr/>
        </p:nvSpPr>
        <p:spPr>
          <a:xfrm>
            <a:off x="1626301" y="1456534"/>
            <a:ext cx="5266324" cy="88079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3E4ABF-DF0E-D553-09C1-1788A0E97892}"/>
              </a:ext>
            </a:extLst>
          </p:cNvPr>
          <p:cNvSpPr/>
          <p:nvPr/>
        </p:nvSpPr>
        <p:spPr>
          <a:xfrm>
            <a:off x="1618231" y="2612766"/>
            <a:ext cx="5266324" cy="84798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94CDAA-9474-A883-164F-F18B34AC0113}"/>
              </a:ext>
            </a:extLst>
          </p:cNvPr>
          <p:cNvSpPr/>
          <p:nvPr/>
        </p:nvSpPr>
        <p:spPr>
          <a:xfrm>
            <a:off x="1618231" y="3747279"/>
            <a:ext cx="5266324" cy="8700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8" name="Google Shape;867;p37">
            <a:extLst>
              <a:ext uri="{FF2B5EF4-FFF2-40B4-BE49-F238E27FC236}">
                <a16:creationId xmlns:a16="http://schemas.microsoft.com/office/drawing/2014/main" id="{2E78C38F-88E7-137E-B9BC-4207A408FA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5985" y="1551358"/>
            <a:ext cx="795280" cy="485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App </a:t>
            </a:r>
            <a:b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</a:br>
            <a: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Tier</a:t>
            </a:r>
            <a:endParaRPr sz="1700" b="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9" name="Google Shape;867;p37">
            <a:extLst>
              <a:ext uri="{FF2B5EF4-FFF2-40B4-BE49-F238E27FC236}">
                <a16:creationId xmlns:a16="http://schemas.microsoft.com/office/drawing/2014/main" id="{220543EF-EF69-F446-6E66-A05D616DD38C}"/>
              </a:ext>
            </a:extLst>
          </p:cNvPr>
          <p:cNvSpPr txBox="1">
            <a:spLocks/>
          </p:cNvSpPr>
          <p:nvPr/>
        </p:nvSpPr>
        <p:spPr>
          <a:xfrm>
            <a:off x="1399814" y="2680159"/>
            <a:ext cx="1158144" cy="48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Service </a:t>
            </a:r>
          </a:p>
          <a:p>
            <a:pPr algn="ctr"/>
            <a: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Tier</a:t>
            </a:r>
          </a:p>
        </p:txBody>
      </p:sp>
      <p:sp>
        <p:nvSpPr>
          <p:cNvPr id="20" name="Google Shape;867;p37">
            <a:extLst>
              <a:ext uri="{FF2B5EF4-FFF2-40B4-BE49-F238E27FC236}">
                <a16:creationId xmlns:a16="http://schemas.microsoft.com/office/drawing/2014/main" id="{A5EAFFC2-03CC-F909-5E6E-3F22DD3EA86B}"/>
              </a:ext>
            </a:extLst>
          </p:cNvPr>
          <p:cNvSpPr txBox="1">
            <a:spLocks/>
          </p:cNvSpPr>
          <p:nvPr/>
        </p:nvSpPr>
        <p:spPr>
          <a:xfrm>
            <a:off x="1219905" y="3845876"/>
            <a:ext cx="148430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18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Data </a:t>
            </a:r>
          </a:p>
          <a:p>
            <a:pPr algn="ctr"/>
            <a:r>
              <a:rPr lang="en-US" sz="18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Tier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F85570-9291-F85A-A381-E286C8BBB1D7}"/>
              </a:ext>
            </a:extLst>
          </p:cNvPr>
          <p:cNvGrpSpPr/>
          <p:nvPr/>
        </p:nvGrpSpPr>
        <p:grpSpPr>
          <a:xfrm>
            <a:off x="2203887" y="1490751"/>
            <a:ext cx="4482011" cy="722209"/>
            <a:chOff x="2685947" y="1111816"/>
            <a:chExt cx="4981149" cy="122529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C499886-045F-DC21-996A-F38AFDF1F00D}"/>
                </a:ext>
              </a:extLst>
            </p:cNvPr>
            <p:cNvSpPr/>
            <p:nvPr/>
          </p:nvSpPr>
          <p:spPr>
            <a:xfrm>
              <a:off x="2820491" y="1357538"/>
              <a:ext cx="4846605" cy="9795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aiSans Neue" panose="02000000000000000000" pitchFamily="2" charset="-34"/>
                <a:cs typeface="ThaiSans Neue" panose="02000000000000000000" pitchFamily="2" charset="-34"/>
              </a:endParaRPr>
            </a:p>
          </p:txBody>
        </p:sp>
        <p:sp>
          <p:nvSpPr>
            <p:cNvPr id="22" name="Google Shape;867;p37">
              <a:extLst>
                <a:ext uri="{FF2B5EF4-FFF2-40B4-BE49-F238E27FC236}">
                  <a16:creationId xmlns:a16="http://schemas.microsoft.com/office/drawing/2014/main" id="{BFDFB240-6633-C61D-40D0-72B7DDAE3CDE}"/>
                </a:ext>
              </a:extLst>
            </p:cNvPr>
            <p:cNvSpPr txBox="1">
              <a:spLocks/>
            </p:cNvSpPr>
            <p:nvPr/>
          </p:nvSpPr>
          <p:spPr>
            <a:xfrm>
              <a:off x="4106771" y="1111816"/>
              <a:ext cx="2288920" cy="57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Web Application</a:t>
              </a:r>
            </a:p>
          </p:txBody>
        </p:sp>
        <p:sp>
          <p:nvSpPr>
            <p:cNvPr id="23" name="Google Shape;867;p37">
              <a:extLst>
                <a:ext uri="{FF2B5EF4-FFF2-40B4-BE49-F238E27FC236}">
                  <a16:creationId xmlns:a16="http://schemas.microsoft.com/office/drawing/2014/main" id="{390B205C-B160-5F8A-DC1F-2C8C5B7ADD02}"/>
                </a:ext>
              </a:extLst>
            </p:cNvPr>
            <p:cNvSpPr txBox="1">
              <a:spLocks/>
            </p:cNvSpPr>
            <p:nvPr/>
          </p:nvSpPr>
          <p:spPr>
            <a:xfrm>
              <a:off x="2685947" y="1670091"/>
              <a:ext cx="644372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UI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C4F086-D1A5-5312-88C7-CBC17E667D97}"/>
              </a:ext>
            </a:extLst>
          </p:cNvPr>
          <p:cNvGrpSpPr/>
          <p:nvPr/>
        </p:nvGrpSpPr>
        <p:grpSpPr>
          <a:xfrm>
            <a:off x="2177542" y="2594825"/>
            <a:ext cx="4508357" cy="750443"/>
            <a:chOff x="2634971" y="2210538"/>
            <a:chExt cx="5010429" cy="115149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244A77A-9886-A2E3-20A6-643DBCB6B376}"/>
                </a:ext>
              </a:extLst>
            </p:cNvPr>
            <p:cNvSpPr/>
            <p:nvPr/>
          </p:nvSpPr>
          <p:spPr>
            <a:xfrm>
              <a:off x="2798795" y="2430252"/>
              <a:ext cx="4846605" cy="9317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aiSans Neue" panose="02000000000000000000" pitchFamily="2" charset="-34"/>
                <a:cs typeface="ThaiSans Neue" panose="02000000000000000000" pitchFamily="2" charset="-34"/>
              </a:endParaRPr>
            </a:p>
          </p:txBody>
        </p:sp>
        <p:sp>
          <p:nvSpPr>
            <p:cNvPr id="30" name="Google Shape;867;p37">
              <a:extLst>
                <a:ext uri="{FF2B5EF4-FFF2-40B4-BE49-F238E27FC236}">
                  <a16:creationId xmlns:a16="http://schemas.microsoft.com/office/drawing/2014/main" id="{8C319C4D-202C-AD70-5EB1-534344C206C0}"/>
                </a:ext>
              </a:extLst>
            </p:cNvPr>
            <p:cNvSpPr txBox="1">
              <a:spLocks/>
            </p:cNvSpPr>
            <p:nvPr/>
          </p:nvSpPr>
          <p:spPr>
            <a:xfrm>
              <a:off x="4069761" y="2210538"/>
              <a:ext cx="228892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Service / App</a:t>
              </a:r>
            </a:p>
          </p:txBody>
        </p:sp>
        <p:sp>
          <p:nvSpPr>
            <p:cNvPr id="32" name="Google Shape;867;p37">
              <a:extLst>
                <a:ext uri="{FF2B5EF4-FFF2-40B4-BE49-F238E27FC236}">
                  <a16:creationId xmlns:a16="http://schemas.microsoft.com/office/drawing/2014/main" id="{4A4126B2-C7F8-1EB3-F51A-9F52EEE99A86}"/>
                </a:ext>
              </a:extLst>
            </p:cNvPr>
            <p:cNvSpPr txBox="1">
              <a:spLocks/>
            </p:cNvSpPr>
            <p:nvPr/>
          </p:nvSpPr>
          <p:spPr>
            <a:xfrm>
              <a:off x="2634971" y="2789334"/>
              <a:ext cx="781521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API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7C4408D-851A-A5AD-0066-5FBB557261F9}"/>
              </a:ext>
            </a:extLst>
          </p:cNvPr>
          <p:cNvGrpSpPr/>
          <p:nvPr/>
        </p:nvGrpSpPr>
        <p:grpSpPr>
          <a:xfrm>
            <a:off x="2150060" y="3731549"/>
            <a:ext cx="4535838" cy="782947"/>
            <a:chOff x="2567465" y="3221674"/>
            <a:chExt cx="5049788" cy="123740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117E25B-E798-5C55-F942-00D6287C8AB8}"/>
                </a:ext>
              </a:extLst>
            </p:cNvPr>
            <p:cNvSpPr/>
            <p:nvPr/>
          </p:nvSpPr>
          <p:spPr>
            <a:xfrm>
              <a:off x="2770648" y="3485147"/>
              <a:ext cx="4846605" cy="9648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aiSans Neue" panose="02000000000000000000" pitchFamily="2" charset="-34"/>
                <a:cs typeface="ThaiSans Neue" panose="02000000000000000000" pitchFamily="2" charset="-34"/>
              </a:endParaRPr>
            </a:p>
          </p:txBody>
        </p:sp>
        <p:sp>
          <p:nvSpPr>
            <p:cNvPr id="31" name="Google Shape;867;p37">
              <a:extLst>
                <a:ext uri="{FF2B5EF4-FFF2-40B4-BE49-F238E27FC236}">
                  <a16:creationId xmlns:a16="http://schemas.microsoft.com/office/drawing/2014/main" id="{5F493ABB-FA6D-0844-3B2A-5F419D1C2966}"/>
                </a:ext>
              </a:extLst>
            </p:cNvPr>
            <p:cNvSpPr txBox="1">
              <a:spLocks/>
            </p:cNvSpPr>
            <p:nvPr/>
          </p:nvSpPr>
          <p:spPr>
            <a:xfrm>
              <a:off x="4119372" y="3221674"/>
              <a:ext cx="2288920" cy="57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Data Storage</a:t>
              </a:r>
            </a:p>
          </p:txBody>
        </p:sp>
        <p:sp>
          <p:nvSpPr>
            <p:cNvPr id="43" name="Google Shape;867;p37">
              <a:extLst>
                <a:ext uri="{FF2B5EF4-FFF2-40B4-BE49-F238E27FC236}">
                  <a16:creationId xmlns:a16="http://schemas.microsoft.com/office/drawing/2014/main" id="{3EA3AE0D-B2E0-3E65-1D94-E9FBAE358E1B}"/>
                </a:ext>
              </a:extLst>
            </p:cNvPr>
            <p:cNvSpPr txBox="1">
              <a:spLocks/>
            </p:cNvSpPr>
            <p:nvPr/>
          </p:nvSpPr>
          <p:spPr>
            <a:xfrm>
              <a:off x="2567465" y="3886383"/>
              <a:ext cx="844079" cy="57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DB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34E544-2A70-E781-B455-B6BE3FEF9EA2}"/>
              </a:ext>
            </a:extLst>
          </p:cNvPr>
          <p:cNvGrpSpPr/>
          <p:nvPr/>
        </p:nvGrpSpPr>
        <p:grpSpPr>
          <a:xfrm>
            <a:off x="6993940" y="1478143"/>
            <a:ext cx="740808" cy="3139156"/>
            <a:chOff x="7793338" y="1301279"/>
            <a:chExt cx="700918" cy="334123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189545E-1E82-0CF2-BB62-B39CEFFDBAE7}"/>
                </a:ext>
              </a:extLst>
            </p:cNvPr>
            <p:cNvSpPr/>
            <p:nvPr/>
          </p:nvSpPr>
          <p:spPr>
            <a:xfrm>
              <a:off x="7793338" y="1301279"/>
              <a:ext cx="700918" cy="334123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haiSans Neue" panose="02000000000000000000" pitchFamily="2" charset="-34"/>
                <a:cs typeface="ThaiSans Neue" panose="02000000000000000000" pitchFamily="2" charset="-34"/>
              </a:endParaRPr>
            </a:p>
          </p:txBody>
        </p:sp>
        <p:sp>
          <p:nvSpPr>
            <p:cNvPr id="53" name="Google Shape;867;p37">
              <a:extLst>
                <a:ext uri="{FF2B5EF4-FFF2-40B4-BE49-F238E27FC236}">
                  <a16:creationId xmlns:a16="http://schemas.microsoft.com/office/drawing/2014/main" id="{E746F734-C83E-1BDD-9DF2-91EB15981F2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488383" y="2653913"/>
              <a:ext cx="1324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Security</a:t>
              </a:r>
            </a:p>
          </p:txBody>
        </p:sp>
      </p:grpSp>
      <p:pic>
        <p:nvPicPr>
          <p:cNvPr id="2" name="Picture 28">
            <a:extLst>
              <a:ext uri="{FF2B5EF4-FFF2-40B4-BE49-F238E27FC236}">
                <a16:creationId xmlns:a16="http://schemas.microsoft.com/office/drawing/2014/main" id="{EC702FC2-477A-B63B-3F47-DD0228FB9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411" y="1870980"/>
            <a:ext cx="914400" cy="307057"/>
          </a:xfrm>
          <a:prstGeom prst="rect">
            <a:avLst/>
          </a:prstGeom>
        </p:spPr>
      </p:pic>
      <p:pic>
        <p:nvPicPr>
          <p:cNvPr id="4" name="Picture 32">
            <a:extLst>
              <a:ext uri="{FF2B5EF4-FFF2-40B4-BE49-F238E27FC236}">
                <a16:creationId xmlns:a16="http://schemas.microsoft.com/office/drawing/2014/main" id="{F83B7F44-BA0B-3BDE-2434-BD12FF140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965986"/>
            <a:ext cx="914400" cy="475058"/>
          </a:xfrm>
          <a:prstGeom prst="rect">
            <a:avLst/>
          </a:prstGeom>
        </p:spPr>
      </p:pic>
      <p:pic>
        <p:nvPicPr>
          <p:cNvPr id="6" name="Picture 34">
            <a:extLst>
              <a:ext uri="{FF2B5EF4-FFF2-40B4-BE49-F238E27FC236}">
                <a16:creationId xmlns:a16="http://schemas.microsoft.com/office/drawing/2014/main" id="{D20344F5-B125-ED69-4DC4-8D69B9D0F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243" y="4190668"/>
            <a:ext cx="460735" cy="27572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1D1CE35-1B65-E62C-111A-E7CC3C8EB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24" y="2872140"/>
            <a:ext cx="1090895" cy="54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833312-898E-690C-6230-F0068EBE84C3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408871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39;p35">
            <a:extLst>
              <a:ext uri="{FF2B5EF4-FFF2-40B4-BE49-F238E27FC236}">
                <a16:creationId xmlns:a16="http://schemas.microsoft.com/office/drawing/2014/main" id="{B02ADBEE-30FB-129C-D42B-8DE3391C9B7F}"/>
              </a:ext>
            </a:extLst>
          </p:cNvPr>
          <p:cNvSpPr txBox="1">
            <a:spLocks/>
          </p:cNvSpPr>
          <p:nvPr/>
        </p:nvSpPr>
        <p:spPr>
          <a:xfrm>
            <a:off x="963999" y="818198"/>
            <a:ext cx="26948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000" dirty="0">
                <a:latin typeface="ThaiSans Neue UltBd" pitchFamily="2" charset="-34"/>
                <a:cs typeface="ThaiSans Neue UltBd" pitchFamily="2" charset="-34"/>
              </a:rPr>
              <a:t>Use Case Diagram</a:t>
            </a:r>
            <a:endParaRPr lang="th-TH" sz="3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2A9A50-FC5B-F5CF-B3F9-4210B0DFDDDE}"/>
              </a:ext>
            </a:extLst>
          </p:cNvPr>
          <p:cNvCxnSpPr>
            <a:cxnSpLocks/>
          </p:cNvCxnSpPr>
          <p:nvPr/>
        </p:nvCxnSpPr>
        <p:spPr>
          <a:xfrm>
            <a:off x="1562100" y="1435203"/>
            <a:ext cx="1498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FDC8627-094A-66DB-6568-364431A94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038350"/>
            <a:ext cx="2921000" cy="2921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BA7D493-46B8-39F2-8889-A5915A5E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070" y="695626"/>
            <a:ext cx="3273671" cy="405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A6BFEA-70E9-AB9E-2A7E-1B229B603226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478281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39;p35">
            <a:extLst>
              <a:ext uri="{FF2B5EF4-FFF2-40B4-BE49-F238E27FC236}">
                <a16:creationId xmlns:a16="http://schemas.microsoft.com/office/drawing/2014/main" id="{B02ADBEE-30FB-129C-D42B-8DE3391C9B7F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000" dirty="0">
                <a:latin typeface="ThaiSans Neue UltBd" pitchFamily="2" charset="-34"/>
                <a:cs typeface="ThaiSans Neue UltBd" pitchFamily="2" charset="-34"/>
              </a:rPr>
              <a:t>ER Diagram</a:t>
            </a:r>
            <a:endParaRPr lang="th-TH" sz="3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2A9A50-FC5B-F5CF-B3F9-4210B0DFDDDE}"/>
              </a:ext>
            </a:extLst>
          </p:cNvPr>
          <p:cNvCxnSpPr>
            <a:cxnSpLocks/>
          </p:cNvCxnSpPr>
          <p:nvPr/>
        </p:nvCxnSpPr>
        <p:spPr>
          <a:xfrm>
            <a:off x="3962400" y="1107780"/>
            <a:ext cx="12220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F440DA3-8CD5-9A9C-2CE5-A8CC32E5C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413" y="1365214"/>
            <a:ext cx="5025601" cy="3257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BDF327-0281-CBE5-EACD-3FD1CD6EE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8350"/>
            <a:ext cx="3105150" cy="3105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9CC844-559A-B97D-FBD1-28F20D92ED47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89529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1AC2-F210-8244-BC24-7990467F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958" y="1892325"/>
            <a:ext cx="5258084" cy="1492200"/>
          </a:xfrm>
        </p:spPr>
        <p:txBody>
          <a:bodyPr/>
          <a:lstStyle/>
          <a:p>
            <a:r>
              <a:rPr lang="en-US" sz="7200" dirty="0">
                <a:latin typeface="ThaiSans Neue UltBd" pitchFamily="2" charset="-34"/>
                <a:cs typeface="ThaiSans Neue UltBd" pitchFamily="2" charset="-34"/>
              </a:rPr>
              <a:t>01.</a:t>
            </a:r>
            <a:br>
              <a:rPr lang="th-TH" sz="7200" dirty="0">
                <a:latin typeface="ThaiSans Neue UltBd" pitchFamily="2" charset="-34"/>
                <a:cs typeface="ThaiSans Neue UltBd" pitchFamily="2" charset="-34"/>
              </a:rPr>
            </a:br>
            <a:r>
              <a:rPr lang="th-TH" sz="7200" dirty="0">
                <a:latin typeface="ThaiSans Neue UltBd" pitchFamily="2" charset="-34"/>
                <a:cs typeface="ThaiSans Neue UltBd" pitchFamily="2" charset="-34"/>
              </a:rPr>
              <a:t>ที่มาและปัญหา</a:t>
            </a:r>
            <a:endParaRPr lang="en-US" sz="7200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4F9A8-646C-D2CD-BA96-B7F4B70D4B09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50543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3DBD140-F364-392C-A299-D848D0FBF84C}"/>
              </a:ext>
            </a:extLst>
          </p:cNvPr>
          <p:cNvSpPr txBox="1">
            <a:spLocks/>
          </p:cNvSpPr>
          <p:nvPr/>
        </p:nvSpPr>
        <p:spPr>
          <a:xfrm>
            <a:off x="647629" y="1370025"/>
            <a:ext cx="7848742" cy="240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04</a:t>
            </a:r>
            <a:r>
              <a:rPr lang="en-US" dirty="0">
                <a:latin typeface="ThaiSans Neue UltBd" pitchFamily="2" charset="-34"/>
                <a:cs typeface="ThaiSans Neue UltBd" pitchFamily="2" charset="-34"/>
              </a:rPr>
              <a:t>.</a:t>
            </a:r>
            <a:br>
              <a:rPr lang="th-TH" dirty="0">
                <a:latin typeface="ThaiSans Neue UltBd" pitchFamily="2" charset="-34"/>
                <a:cs typeface="ThaiSans Neue UltBd" pitchFamily="2" charset="-34"/>
              </a:rPr>
            </a:br>
            <a:r>
              <a:rPr lang="en-US" dirty="0" err="1">
                <a:latin typeface="ThaiSans Neue UltBd" pitchFamily="2" charset="-34"/>
                <a:cs typeface="ThaiSans Neue UltBd" pitchFamily="2" charset="-34"/>
              </a:rPr>
              <a:t>การพัฒนา</a:t>
            </a:r>
            <a:endParaRPr lang="en-US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BAB2E-E448-14E5-0607-5C2330314500}"/>
              </a:ext>
            </a:extLst>
          </p:cNvPr>
          <p:cNvSpPr txBox="1"/>
          <p:nvPr/>
        </p:nvSpPr>
        <p:spPr>
          <a:xfrm>
            <a:off x="8814954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056267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4562CD-E4B4-0395-D744-B48CF93CCAEC}"/>
              </a:ext>
            </a:extLst>
          </p:cNvPr>
          <p:cNvSpPr txBox="1">
            <a:spLocks/>
          </p:cNvSpPr>
          <p:nvPr/>
        </p:nvSpPr>
        <p:spPr>
          <a:xfrm>
            <a:off x="6521189" y="2855605"/>
            <a:ext cx="2172988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2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Web Appilcation</a:t>
            </a:r>
            <a:endParaRPr lang="en-US" sz="2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9915C7-6D9B-F128-8322-E59C11725F9F}"/>
              </a:ext>
            </a:extLst>
          </p:cNvPr>
          <p:cNvSpPr txBox="1">
            <a:spLocks/>
          </p:cNvSpPr>
          <p:nvPr/>
        </p:nvSpPr>
        <p:spPr>
          <a:xfrm>
            <a:off x="2520523" y="2864193"/>
            <a:ext cx="1987552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2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Development</a:t>
            </a:r>
            <a:endParaRPr lang="en-US" sz="20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874B98-5520-34D0-5952-25B080DD313E}"/>
              </a:ext>
            </a:extLst>
          </p:cNvPr>
          <p:cNvSpPr txBox="1">
            <a:spLocks/>
          </p:cNvSpPr>
          <p:nvPr/>
        </p:nvSpPr>
        <p:spPr>
          <a:xfrm>
            <a:off x="4579158" y="2864193"/>
            <a:ext cx="1987552" cy="55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2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CI/CD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311BC2-1D18-1AFA-427A-4E9670FDBFCD}"/>
              </a:ext>
            </a:extLst>
          </p:cNvPr>
          <p:cNvSpPr txBox="1">
            <a:spLocks/>
          </p:cNvSpPr>
          <p:nvPr/>
        </p:nvSpPr>
        <p:spPr>
          <a:xfrm>
            <a:off x="822265" y="2807978"/>
            <a:ext cx="1327269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2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Design</a:t>
            </a:r>
            <a:endParaRPr lang="en-US" sz="2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9" name="Picture 8" descr="A picture containing circle, screenshot, control panel, gauge&#10;&#10;Description automatically generated">
            <a:extLst>
              <a:ext uri="{FF2B5EF4-FFF2-40B4-BE49-F238E27FC236}">
                <a16:creationId xmlns:a16="http://schemas.microsoft.com/office/drawing/2014/main" id="{85F54C3A-5D9A-2C78-515C-78EC22012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72063"/>
            <a:ext cx="7315200" cy="151372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D60DDE4-377E-7132-5EC8-89BBE0C103B1}"/>
              </a:ext>
            </a:extLst>
          </p:cNvPr>
          <p:cNvSpPr/>
          <p:nvPr/>
        </p:nvSpPr>
        <p:spPr>
          <a:xfrm>
            <a:off x="1109662" y="1672977"/>
            <a:ext cx="767489" cy="747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0DCFA7-C39C-8CC1-98A5-1AF84ABB653E}"/>
              </a:ext>
            </a:extLst>
          </p:cNvPr>
          <p:cNvSpPr/>
          <p:nvPr/>
        </p:nvSpPr>
        <p:spPr>
          <a:xfrm>
            <a:off x="3151513" y="1673537"/>
            <a:ext cx="767489" cy="747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E856E0-66D9-6811-154B-46430EFDDB2F}"/>
              </a:ext>
            </a:extLst>
          </p:cNvPr>
          <p:cNvSpPr/>
          <p:nvPr/>
        </p:nvSpPr>
        <p:spPr>
          <a:xfrm>
            <a:off x="5182031" y="1683801"/>
            <a:ext cx="767489" cy="747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76A460-EB5E-1A64-433F-0D9CA383A4F1}"/>
              </a:ext>
            </a:extLst>
          </p:cNvPr>
          <p:cNvSpPr/>
          <p:nvPr/>
        </p:nvSpPr>
        <p:spPr>
          <a:xfrm>
            <a:off x="7212549" y="1672977"/>
            <a:ext cx="767489" cy="747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omputer screen with a pen and mountains&#10;&#10;Description automatically generated with medium confidence">
            <a:extLst>
              <a:ext uri="{FF2B5EF4-FFF2-40B4-BE49-F238E27FC236}">
                <a16:creationId xmlns:a16="http://schemas.microsoft.com/office/drawing/2014/main" id="{19FC906F-76FA-C6BE-CAA2-3104F91C1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818102"/>
            <a:ext cx="457200" cy="457200"/>
          </a:xfrm>
          <a:prstGeom prst="rect">
            <a:avLst/>
          </a:prstGeom>
        </p:spPr>
      </p:pic>
      <p:pic>
        <p:nvPicPr>
          <p:cNvPr id="18" name="Picture 17" descr="A magnifying glass and graph&#10;&#10;Description automatically generated with medium confidence">
            <a:extLst>
              <a:ext uri="{FF2B5EF4-FFF2-40B4-BE49-F238E27FC236}">
                <a16:creationId xmlns:a16="http://schemas.microsoft.com/office/drawing/2014/main" id="{62C40590-47B4-2802-8AD3-1A45734AC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1828926"/>
            <a:ext cx="457200" cy="457200"/>
          </a:xfrm>
          <a:prstGeom prst="rect">
            <a:avLst/>
          </a:prstGeom>
        </p:spPr>
      </p:pic>
      <p:pic>
        <p:nvPicPr>
          <p:cNvPr id="22" name="Picture 21" descr="A picture containing screenshot, circle, graphics, font&#10;&#10;Description automatically generated">
            <a:extLst>
              <a:ext uri="{FF2B5EF4-FFF2-40B4-BE49-F238E27FC236}">
                <a16:creationId xmlns:a16="http://schemas.microsoft.com/office/drawing/2014/main" id="{9B438772-E6EC-F1AB-3441-32F6CE1C7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775" y="1838451"/>
            <a:ext cx="457200" cy="457200"/>
          </a:xfrm>
          <a:prstGeom prst="rect">
            <a:avLst/>
          </a:prstGeom>
        </p:spPr>
      </p:pic>
      <p:pic>
        <p:nvPicPr>
          <p:cNvPr id="24" name="Picture 23" descr="A picture containing screenshot, design&#10;&#10;Description automatically generated">
            <a:extLst>
              <a:ext uri="{FF2B5EF4-FFF2-40B4-BE49-F238E27FC236}">
                <a16:creationId xmlns:a16="http://schemas.microsoft.com/office/drawing/2014/main" id="{05E04C04-8B5F-4A67-24A3-9958ABA3F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7693" y="1838451"/>
            <a:ext cx="457200" cy="457200"/>
          </a:xfrm>
          <a:prstGeom prst="rect">
            <a:avLst/>
          </a:prstGeom>
        </p:spPr>
      </p:pic>
      <p:sp>
        <p:nvSpPr>
          <p:cNvPr id="25" name="Google Shape;739;p35">
            <a:extLst>
              <a:ext uri="{FF2B5EF4-FFF2-40B4-BE49-F238E27FC236}">
                <a16:creationId xmlns:a16="http://schemas.microsoft.com/office/drawing/2014/main" id="{41EBC565-FD1D-6097-2C14-D7DD75E86589}"/>
              </a:ext>
            </a:extLst>
          </p:cNvPr>
          <p:cNvSpPr txBox="1">
            <a:spLocks/>
          </p:cNvSpPr>
          <p:nvPr/>
        </p:nvSpPr>
        <p:spPr>
          <a:xfrm>
            <a:off x="720000" y="58097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200" dirty="0" err="1">
                <a:latin typeface="ThaiSans Neue UltBd" pitchFamily="2" charset="-34"/>
                <a:cs typeface="ThaiSans Neue UltBd" pitchFamily="2" charset="-34"/>
              </a:rPr>
              <a:t>ขั้นตอนการพัฒนา</a:t>
            </a:r>
            <a:endParaRPr lang="th-TH" sz="32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C813C32-109F-97EB-E06D-F6E6E5A97FF5}"/>
              </a:ext>
            </a:extLst>
          </p:cNvPr>
          <p:cNvCxnSpPr>
            <a:cxnSpLocks/>
          </p:cNvCxnSpPr>
          <p:nvPr/>
        </p:nvCxnSpPr>
        <p:spPr>
          <a:xfrm flipV="1">
            <a:off x="3635169" y="1149666"/>
            <a:ext cx="1834300" cy="36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utoShape 2" descr="Figma Vector Logo - Download Free SVG Icon | Worldvectorlogo">
            <a:extLst>
              <a:ext uri="{FF2B5EF4-FFF2-40B4-BE49-F238E27FC236}">
                <a16:creationId xmlns:a16="http://schemas.microsoft.com/office/drawing/2014/main" id="{1E0FCF76-FB90-5A7C-B9AD-57C765F636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2939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65D7000-7354-969D-D027-0840C0502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699" y="3509043"/>
            <a:ext cx="914400" cy="252008"/>
          </a:xfrm>
          <a:prstGeom prst="rect">
            <a:avLst/>
          </a:prstGeom>
        </p:spPr>
      </p:pic>
      <p:pic>
        <p:nvPicPr>
          <p:cNvPr id="3076" name="Picture 4" descr="Microsoft Apps">
            <a:extLst>
              <a:ext uri="{FF2B5EF4-FFF2-40B4-BE49-F238E27FC236}">
                <a16:creationId xmlns:a16="http://schemas.microsoft.com/office/drawing/2014/main" id="{E3978C1F-49DE-8E6E-CF20-EFC7EFB3C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9" y="3942979"/>
            <a:ext cx="914400" cy="44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24EAAB-9CDA-05E6-5639-F58173C98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0769" y="3458115"/>
            <a:ext cx="914400" cy="30705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229C3A-9F7A-9E71-F616-765201612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7646" y="3407102"/>
            <a:ext cx="457200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7407069-8378-631B-271E-68521CB37C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2350" y="3868565"/>
            <a:ext cx="914400" cy="4750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84B2FB-C1CE-9D68-87CC-7167F17532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59559" y="3471030"/>
            <a:ext cx="914400" cy="914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1396FE-5AC1-DB41-AAF1-DC70BF14B5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59768" y="4075073"/>
            <a:ext cx="457200" cy="27360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15B289C-8DF9-6668-D44F-196BA1EE03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4812" y="3615049"/>
            <a:ext cx="625742" cy="6257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A9E6C2-BC09-DE2E-02EA-6D849B748FD8}"/>
              </a:ext>
            </a:extLst>
          </p:cNvPr>
          <p:cNvSpPr txBox="1"/>
          <p:nvPr/>
        </p:nvSpPr>
        <p:spPr>
          <a:xfrm>
            <a:off x="8814954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378288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3DBD140-F364-392C-A299-D848D0FBF84C}"/>
              </a:ext>
            </a:extLst>
          </p:cNvPr>
          <p:cNvSpPr txBox="1">
            <a:spLocks/>
          </p:cNvSpPr>
          <p:nvPr/>
        </p:nvSpPr>
        <p:spPr>
          <a:xfrm>
            <a:off x="647629" y="1370025"/>
            <a:ext cx="7848742" cy="240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0</a:t>
            </a:r>
            <a:r>
              <a:rPr lang="en-US" dirty="0">
                <a:latin typeface="ThaiSans Neue UltBd" pitchFamily="2" charset="-34"/>
                <a:cs typeface="ThaiSans Neue UltBd" pitchFamily="2" charset="-34"/>
              </a:rPr>
              <a:t>5.</a:t>
            </a:r>
            <a:br>
              <a:rPr lang="th-TH" dirty="0">
                <a:latin typeface="ThaiSans Neue UltBd" pitchFamily="2" charset="-34"/>
                <a:cs typeface="ThaiSans Neue UltBd" pitchFamily="2" charset="-34"/>
              </a:rPr>
            </a:br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สรุป</a:t>
            </a:r>
            <a:endParaRPr lang="en-US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8723E-7474-D7F7-93CA-C23FD7D905E2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4094534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39;p35">
            <a:extLst>
              <a:ext uri="{FF2B5EF4-FFF2-40B4-BE49-F238E27FC236}">
                <a16:creationId xmlns:a16="http://schemas.microsoft.com/office/drawing/2014/main" id="{7978C969-B7E4-074C-0373-A8348EE78C6B}"/>
              </a:ext>
            </a:extLst>
          </p:cNvPr>
          <p:cNvSpPr txBox="1">
            <a:spLocks/>
          </p:cNvSpPr>
          <p:nvPr/>
        </p:nvSpPr>
        <p:spPr>
          <a:xfrm>
            <a:off x="720000" y="5836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3200" dirty="0">
                <a:latin typeface="ThaiSans Neue UltBd" pitchFamily="2" charset="-34"/>
                <a:cs typeface="ThaiSans Neue UltBd" pitchFamily="2" charset="-34"/>
              </a:rPr>
              <a:t>สิ่งที่ได้ทำไปแล้ว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A1461A-502E-0F5C-6E5C-0E1122760465}"/>
              </a:ext>
            </a:extLst>
          </p:cNvPr>
          <p:cNvCxnSpPr>
            <a:cxnSpLocks/>
          </p:cNvCxnSpPr>
          <p:nvPr/>
        </p:nvCxnSpPr>
        <p:spPr>
          <a:xfrm>
            <a:off x="3834581" y="1149666"/>
            <a:ext cx="14895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BE43AC0-A428-1134-C301-1E1761887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615606"/>
              </p:ext>
            </p:extLst>
          </p:nvPr>
        </p:nvGraphicFramePr>
        <p:xfrm>
          <a:off x="1531374" y="1533836"/>
          <a:ext cx="6096000" cy="2231715"/>
        </p:xfrm>
        <a:graphic>
          <a:graphicData uri="http://schemas.openxmlformats.org/drawingml/2006/table">
            <a:tbl>
              <a:tblPr firstRow="1" bandRow="1">
                <a:tableStyleId>{9C2E0385-0D64-47FE-915A-8631C27B07A5}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7777389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388405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67773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444448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91369916"/>
                    </a:ext>
                  </a:extLst>
                </a:gridCol>
              </a:tblGrid>
              <a:tr h="446343">
                <a:tc rowSpan="2">
                  <a:txBody>
                    <a:bodyPr/>
                    <a:lstStyle/>
                    <a:p>
                      <a:pPr algn="ctr"/>
                      <a:endParaRPr lang="th-TH" sz="1800" b="1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ขั้นตอนการปฏิบัติงาน</a:t>
                      </a:r>
                      <a:endParaRPr lang="en-US" sz="1800" b="1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ปี 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2566</a:t>
                      </a:r>
                      <a:endParaRPr lang="th-TH" sz="1800" b="1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098954"/>
                  </a:ext>
                </a:extLst>
              </a:tr>
              <a:tr h="4463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มี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ค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endParaRPr lang="th-TH" sz="1800" b="1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เม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ย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พ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ค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มิ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ย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6103369"/>
                  </a:ext>
                </a:extLst>
              </a:tr>
              <a:tr h="446343">
                <a:tc>
                  <a:txBody>
                    <a:bodyPr/>
                    <a:lstStyle/>
                    <a:p>
                      <a:r>
                        <a:rPr lang="th-TH" sz="1800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Design</a:t>
                      </a:r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199130"/>
                  </a:ext>
                </a:extLst>
              </a:tr>
              <a:tr h="446343">
                <a:tc>
                  <a:txBody>
                    <a:bodyPr/>
                    <a:lstStyle/>
                    <a:p>
                      <a:r>
                        <a:rPr lang="th-TH" sz="1800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Development</a:t>
                      </a:r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740834"/>
                  </a:ext>
                </a:extLst>
              </a:tr>
              <a:tr h="446343">
                <a:tc>
                  <a:txBody>
                    <a:bodyPr/>
                    <a:lstStyle/>
                    <a:p>
                      <a:r>
                        <a:rPr lang="th-TH" sz="1800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Implement</a:t>
                      </a:r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05206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A2D4412-2352-A8B3-973E-6E747EEC4E86}"/>
              </a:ext>
            </a:extLst>
          </p:cNvPr>
          <p:cNvSpPr/>
          <p:nvPr/>
        </p:nvSpPr>
        <p:spPr>
          <a:xfrm>
            <a:off x="3930443" y="4129762"/>
            <a:ext cx="870155" cy="3934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2153C7-668B-2A9F-AF36-ACC53FDE90F5}"/>
              </a:ext>
            </a:extLst>
          </p:cNvPr>
          <p:cNvSpPr/>
          <p:nvPr/>
        </p:nvSpPr>
        <p:spPr>
          <a:xfrm>
            <a:off x="6130414" y="4129762"/>
            <a:ext cx="870155" cy="3934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1284BE-107A-4B21-07B9-A2891BDA343C}"/>
              </a:ext>
            </a:extLst>
          </p:cNvPr>
          <p:cNvSpPr/>
          <p:nvPr/>
        </p:nvSpPr>
        <p:spPr>
          <a:xfrm>
            <a:off x="1635279" y="4129763"/>
            <a:ext cx="870155" cy="393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92EA31-1B6F-863A-353A-AACCA1973023}"/>
              </a:ext>
            </a:extLst>
          </p:cNvPr>
          <p:cNvSpPr txBox="1"/>
          <p:nvPr/>
        </p:nvSpPr>
        <p:spPr>
          <a:xfrm>
            <a:off x="2505434" y="4150475"/>
            <a:ext cx="1069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ทำเสร็จแล้ว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9156E5-2ED7-E772-A088-ED046EA5EB89}"/>
              </a:ext>
            </a:extLst>
          </p:cNvPr>
          <p:cNvSpPr txBox="1"/>
          <p:nvPr/>
        </p:nvSpPr>
        <p:spPr>
          <a:xfrm>
            <a:off x="4800598" y="4157209"/>
            <a:ext cx="1069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กำลังทำ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D11D95-3E3B-EADF-BA00-56D8DF0D81FA}"/>
              </a:ext>
            </a:extLst>
          </p:cNvPr>
          <p:cNvSpPr txBox="1"/>
          <p:nvPr/>
        </p:nvSpPr>
        <p:spPr>
          <a:xfrm>
            <a:off x="7000569" y="4167859"/>
            <a:ext cx="1069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ไม่ได้ทำ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73B5D2-3BEE-336F-D74B-7EAA9494F77A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278703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0" name="Google Shape;2330;p50"/>
          <p:cNvGraphicFramePr/>
          <p:nvPr>
            <p:extLst>
              <p:ext uri="{D42A27DB-BD31-4B8C-83A1-F6EECF244321}">
                <p14:modId xmlns:p14="http://schemas.microsoft.com/office/powerpoint/2010/main" val="530543038"/>
              </p:ext>
            </p:extLst>
          </p:nvPr>
        </p:nvGraphicFramePr>
        <p:xfrm>
          <a:off x="720000" y="1554075"/>
          <a:ext cx="7704000" cy="2758925"/>
        </p:xfrm>
        <a:graphic>
          <a:graphicData uri="http://schemas.openxmlformats.org/drawingml/2006/table">
            <a:tbl>
              <a:tblPr>
                <a:noFill/>
                <a:tableStyleId>{9C2E0385-0D64-47FE-915A-8631C27B07A5}</a:tableStyleId>
              </a:tblPr>
              <a:tblGrid>
                <a:gridCol w="2805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8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35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Low-Code or No-Code ?</a:t>
                      </a:r>
                      <a:endParaRPr sz="2400" b="1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Montserrat"/>
                        <a:cs typeface="ThaiSans Neue" panose="02000000000000000000" pitchFamily="2" charset="-34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หาความแตกต่างระหว่าง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Low-Code </a:t>
                      </a: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และ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No-code</a:t>
                      </a:r>
                      <a:endParaRPr sz="160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โหวตและปรึกษาอาจารย์เพื่อเลือก</a:t>
                      </a:r>
                      <a:r>
                        <a:rPr lang="th-TH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คอนเซ็ปต์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ว่าจะเป็น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Low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-</a:t>
                      </a:r>
                      <a:r>
                        <a:rPr lang="th-TH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Code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หรือ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No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-</a:t>
                      </a:r>
                      <a:r>
                        <a:rPr lang="th-TH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Code</a:t>
                      </a:r>
                      <a:endParaRPr sz="1600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35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Use development tools ?</a:t>
                      </a:r>
                      <a:endParaRPr sz="2400" b="1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Montserrat"/>
                        <a:cs typeface="ThaiSans Neue" panose="02000000000000000000" pitchFamily="2" charset="-34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ค้นคว้า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หาข้อมูลและเลือก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Library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ที่เกี่ยวข้อง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มาใช้งาน</a:t>
                      </a:r>
                      <a:endParaRPr sz="1600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1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ค้นคว้า</a:t>
                      </a: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หาข้อมูลและเลือก Framework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ที่เกี่ยวข้อง</a:t>
                      </a: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มาใช้งาน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35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2400" b="1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Automate</a:t>
                      </a:r>
                      <a:r>
                        <a:rPr lang="en-US" sz="2400" b="1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d</a:t>
                      </a:r>
                      <a:r>
                        <a:rPr lang="th-TH" sz="2400" b="1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 </a:t>
                      </a:r>
                      <a:r>
                        <a:rPr lang="th-TH" sz="2400" b="1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Test</a:t>
                      </a:r>
                      <a:r>
                        <a:rPr lang="en-US" sz="2400" b="1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ing</a:t>
                      </a:r>
                      <a:r>
                        <a:rPr lang="th-TH" sz="2400" b="1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 ?</a:t>
                      </a:r>
                      <a:endParaRPr sz="2400" b="1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Montserrat"/>
                        <a:cs typeface="ThaiSans Neue" panose="02000000000000000000" pitchFamily="2" charset="-34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ใช้ฟีเจอร์ที่มีอยู่บน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Amazon Web Services</a:t>
                      </a:r>
                      <a:endParaRPr sz="1600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ดัดแปลง</a:t>
                      </a:r>
                      <a:r>
                        <a:rPr lang="en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th-TH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Automate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th-TH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Test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สำเร็จรูป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ที่มีคน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เคย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เขียน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Scripts เอาไว้</a:t>
                      </a:r>
                      <a:endParaRPr sz="1600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Google Shape;739;p35">
            <a:extLst>
              <a:ext uri="{FF2B5EF4-FFF2-40B4-BE49-F238E27FC236}">
                <a16:creationId xmlns:a16="http://schemas.microsoft.com/office/drawing/2014/main" id="{F40FDB31-F7B7-FA23-2592-BC3FD18E8901}"/>
              </a:ext>
            </a:extLst>
          </p:cNvPr>
          <p:cNvSpPr txBox="1">
            <a:spLocks/>
          </p:cNvSpPr>
          <p:nvPr/>
        </p:nvSpPr>
        <p:spPr>
          <a:xfrm>
            <a:off x="720000" y="5836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200" dirty="0" err="1">
                <a:latin typeface="ThaiSans Neue UltBd" pitchFamily="2" charset="-34"/>
                <a:cs typeface="ThaiSans Neue UltBd" pitchFamily="2" charset="-34"/>
              </a:rPr>
              <a:t>ปัญหาและ</a:t>
            </a:r>
            <a:r>
              <a:rPr lang="th-TH" sz="3200" dirty="0">
                <a:latin typeface="ThaiSans Neue UltBd" pitchFamily="2" charset="-34"/>
                <a:cs typeface="ThaiSans Neue UltBd" pitchFamily="2" charset="-34"/>
              </a:rPr>
              <a:t>วิธีแก้ไข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F2BBBF-D02B-A0E1-EEB0-8452C1918898}"/>
              </a:ext>
            </a:extLst>
          </p:cNvPr>
          <p:cNvCxnSpPr>
            <a:cxnSpLocks/>
          </p:cNvCxnSpPr>
          <p:nvPr/>
        </p:nvCxnSpPr>
        <p:spPr>
          <a:xfrm>
            <a:off x="3834581" y="1179162"/>
            <a:ext cx="14895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A165983-7254-B73C-706F-140F1A00ACA4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786548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5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ThaiSans Neue UltBd" pitchFamily="2" charset="-34"/>
                <a:cs typeface="ThaiSans Neue UltBd" pitchFamily="2" charset="-34"/>
              </a:rPr>
              <a:t>แนวทางการพัฒนา</a:t>
            </a:r>
            <a:endParaRPr sz="3200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2448" name="Google Shape;2448;p53"/>
          <p:cNvSpPr txBox="1"/>
          <p:nvPr/>
        </p:nvSpPr>
        <p:spPr>
          <a:xfrm>
            <a:off x="720000" y="1921774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ออกแบบให้ครบสมบูรณ์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49" name="Google Shape;2449;p53"/>
          <p:cNvSpPr txBox="1"/>
          <p:nvPr/>
        </p:nvSpPr>
        <p:spPr>
          <a:xfrm>
            <a:off x="720000" y="1460850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0" name="Google Shape;2450;p53"/>
          <p:cNvSpPr txBox="1"/>
          <p:nvPr/>
        </p:nvSpPr>
        <p:spPr>
          <a:xfrm>
            <a:off x="3402600" y="1921774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วางแผนการพัฒนาออกเป็นส่วนๆ โดยใช้การจัดการแบบ </a:t>
            </a: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Agile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1" name="Google Shape;2451;p53"/>
          <p:cNvSpPr txBox="1"/>
          <p:nvPr/>
        </p:nvSpPr>
        <p:spPr>
          <a:xfrm>
            <a:off x="3402600" y="1460850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Plan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2" name="Google Shape;2452;p53"/>
          <p:cNvSpPr txBox="1"/>
          <p:nvPr/>
        </p:nvSpPr>
        <p:spPr>
          <a:xfrm>
            <a:off x="6085200" y="1921774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เริ่มการพัฒนาโปรแกรม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ตามรูปแบบที่ได้วางไว้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3" name="Google Shape;2453;p53"/>
          <p:cNvSpPr txBox="1"/>
          <p:nvPr/>
        </p:nvSpPr>
        <p:spPr>
          <a:xfrm>
            <a:off x="6085200" y="1460850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Development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4" name="Google Shape;2454;p53"/>
          <p:cNvSpPr txBox="1"/>
          <p:nvPr/>
        </p:nvSpPr>
        <p:spPr>
          <a:xfrm>
            <a:off x="720000" y="3844450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ทดสอบซอฟต์แวร์</a:t>
            </a:r>
            <a:b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เขียน </a:t>
            </a:r>
            <a: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Test Case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5" name="Google Shape;2455;p53"/>
          <p:cNvSpPr txBox="1"/>
          <p:nvPr/>
        </p:nvSpPr>
        <p:spPr>
          <a:xfrm>
            <a:off x="720000" y="3383518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Automate Test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6" name="Google Shape;2456;p53"/>
          <p:cNvSpPr txBox="1"/>
          <p:nvPr/>
        </p:nvSpPr>
        <p:spPr>
          <a:xfrm>
            <a:off x="3402600" y="3844450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เริ่มต้นการใช้งานโปรแกรม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สู่สาธารณะ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7" name="Google Shape;2457;p53"/>
          <p:cNvSpPr txBox="1"/>
          <p:nvPr/>
        </p:nvSpPr>
        <p:spPr>
          <a:xfrm>
            <a:off x="3402600" y="3383518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Launch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8" name="Google Shape;2458;p53"/>
          <p:cNvSpPr txBox="1"/>
          <p:nvPr/>
        </p:nvSpPr>
        <p:spPr>
          <a:xfrm>
            <a:off x="6085200" y="3844450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ทำรายงาน และบันทึกผล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9" name="Google Shape;2459;p53"/>
          <p:cNvSpPr txBox="1"/>
          <p:nvPr/>
        </p:nvSpPr>
        <p:spPr>
          <a:xfrm>
            <a:off x="6085200" y="3383518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Report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60" name="Google Shape;2460;p53"/>
          <p:cNvCxnSpPr>
            <a:stCxn id="2449" idx="3"/>
            <a:endCxn id="2451" idx="1"/>
          </p:cNvCxnSpPr>
          <p:nvPr/>
        </p:nvCxnSpPr>
        <p:spPr>
          <a:xfrm>
            <a:off x="3058800" y="1698150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1" name="Google Shape;2461;p53"/>
          <p:cNvCxnSpPr>
            <a:stCxn id="2451" idx="3"/>
            <a:endCxn id="2453" idx="1"/>
          </p:cNvCxnSpPr>
          <p:nvPr/>
        </p:nvCxnSpPr>
        <p:spPr>
          <a:xfrm>
            <a:off x="5741400" y="1698150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2" name="Google Shape;2462;p53"/>
          <p:cNvCxnSpPr>
            <a:stCxn id="2452" idx="2"/>
            <a:endCxn id="2455" idx="0"/>
          </p:cNvCxnSpPr>
          <p:nvPr/>
        </p:nvCxnSpPr>
        <p:spPr>
          <a:xfrm rot="5400000">
            <a:off x="4158150" y="286924"/>
            <a:ext cx="827700" cy="53652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3" name="Google Shape;2463;p53"/>
          <p:cNvCxnSpPr>
            <a:stCxn id="2455" idx="3"/>
            <a:endCxn id="2457" idx="1"/>
          </p:cNvCxnSpPr>
          <p:nvPr/>
        </p:nvCxnSpPr>
        <p:spPr>
          <a:xfrm>
            <a:off x="3058800" y="3620818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4" name="Google Shape;2464;p53"/>
          <p:cNvCxnSpPr>
            <a:stCxn id="2457" idx="3"/>
            <a:endCxn id="2459" idx="1"/>
          </p:cNvCxnSpPr>
          <p:nvPr/>
        </p:nvCxnSpPr>
        <p:spPr>
          <a:xfrm>
            <a:off x="5741400" y="3620818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38CE248-2902-7376-29B5-A54A31E86CD9}"/>
              </a:ext>
            </a:extLst>
          </p:cNvPr>
          <p:cNvCxnSpPr>
            <a:cxnSpLocks/>
          </p:cNvCxnSpPr>
          <p:nvPr/>
        </p:nvCxnSpPr>
        <p:spPr>
          <a:xfrm>
            <a:off x="3768213" y="1112796"/>
            <a:ext cx="1555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245C0F5-DC55-F6FB-BD4D-D19293140BF3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1" name="Picture 2850" descr="A group of children writing on a chalkboard&#10;&#10;Description automatically generated with medium confidence">
            <a:extLst>
              <a:ext uri="{FF2B5EF4-FFF2-40B4-BE49-F238E27FC236}">
                <a16:creationId xmlns:a16="http://schemas.microsoft.com/office/drawing/2014/main" id="{B9BA548A-2890-AAD1-8371-315520EDA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76" y="545755"/>
            <a:ext cx="4217974" cy="42179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287605-14FF-E8E1-8927-3423423AFDE4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, clothing, cartoon, design&#10;&#10;Description automatically generated">
            <a:extLst>
              <a:ext uri="{FF2B5EF4-FFF2-40B4-BE49-F238E27FC236}">
                <a16:creationId xmlns:a16="http://schemas.microsoft.com/office/drawing/2014/main" id="{7FEBB892-AF94-0922-F0DF-F0EC6E8CE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850" y="1939641"/>
            <a:ext cx="2744297" cy="27442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009954-C6EC-2282-7D41-9C610C23E509}"/>
              </a:ext>
            </a:extLst>
          </p:cNvPr>
          <p:cNvSpPr txBox="1">
            <a:spLocks/>
          </p:cNvSpPr>
          <p:nvPr/>
        </p:nvSpPr>
        <p:spPr>
          <a:xfrm>
            <a:off x="3335480" y="788261"/>
            <a:ext cx="2473038" cy="65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3200" dirty="0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อยาก</a:t>
            </a:r>
            <a:r>
              <a:rPr lang="th-TH" sz="3200" dirty="0">
                <a:solidFill>
                  <a:schemeClr val="accent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สร้างเว็บไซต์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AEBD2B-390D-DD18-528B-69F74DD28969}"/>
              </a:ext>
            </a:extLst>
          </p:cNvPr>
          <p:cNvSpPr txBox="1"/>
          <p:nvPr/>
        </p:nvSpPr>
        <p:spPr>
          <a:xfrm>
            <a:off x="3068917" y="1231613"/>
            <a:ext cx="30061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chemeClr val="accent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แต่ไม่เคย</a:t>
            </a:r>
            <a:r>
              <a:rPr lang="th-TH" sz="3200" b="1" dirty="0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เขียนโปรแกรม</a:t>
            </a: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379396-5B00-C3A9-FCD6-F552AADBC9E6}"/>
              </a:ext>
            </a:extLst>
          </p:cNvPr>
          <p:cNvCxnSpPr/>
          <p:nvPr/>
        </p:nvCxnSpPr>
        <p:spPr>
          <a:xfrm>
            <a:off x="3470564" y="1841210"/>
            <a:ext cx="21405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ED07A65-52FD-64CA-EE09-7EF999CF9E2B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8456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1AC2-F210-8244-BC24-7990467F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993" y="1844700"/>
            <a:ext cx="7498915" cy="1492200"/>
          </a:xfrm>
        </p:spPr>
        <p:txBody>
          <a:bodyPr/>
          <a:lstStyle/>
          <a:p>
            <a:r>
              <a:rPr lang="th-TH" sz="4800" dirty="0">
                <a:latin typeface="ThaiSans Neue UltBd" pitchFamily="2" charset="-34"/>
                <a:cs typeface="ThaiSans Neue UltBd" pitchFamily="2" charset="-34"/>
              </a:rPr>
              <a:t>หากเจอปัญหาดังกล่าว</a:t>
            </a:r>
            <a:br>
              <a:rPr lang="th-TH" sz="4800" dirty="0">
                <a:latin typeface="ThaiSans Neue UltBd" pitchFamily="2" charset="-34"/>
                <a:cs typeface="ThaiSans Neue UltBd" pitchFamily="2" charset="-34"/>
              </a:rPr>
            </a:br>
            <a:r>
              <a:rPr lang="th-TH" sz="4800" dirty="0">
                <a:latin typeface="ThaiSans Neue UltBd" pitchFamily="2" charset="-34"/>
                <a:cs typeface="ThaiSans Neue UltBd" pitchFamily="2" charset="-34"/>
              </a:rPr>
              <a:t>คุณจะมีวิธีแก้ปัญหาอย่างไร</a:t>
            </a:r>
            <a:r>
              <a:rPr lang="en-US" sz="4800" dirty="0">
                <a:latin typeface="ThaiSans Neue UltBd" pitchFamily="2" charset="-34"/>
                <a:cs typeface="ThaiSans Neue UltBd" pitchFamily="2" charset="-34"/>
              </a:rPr>
              <a:t>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C3401-44C0-ABBA-8233-F1B8AF573A8F}"/>
              </a:ext>
            </a:extLst>
          </p:cNvPr>
          <p:cNvSpPr txBox="1"/>
          <p:nvPr/>
        </p:nvSpPr>
        <p:spPr>
          <a:xfrm>
            <a:off x="8871756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250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41"/>
          <p:cNvSpPr txBox="1">
            <a:spLocks noGrp="1"/>
          </p:cNvSpPr>
          <p:nvPr>
            <p:ph type="subTitle" idx="3"/>
          </p:nvPr>
        </p:nvSpPr>
        <p:spPr>
          <a:xfrm>
            <a:off x="3435290" y="3750460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เริ่มเรียนเขียนโปรแกรม</a:t>
            </a:r>
            <a:r>
              <a:rPr lang="en-US" sz="1800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เอง</a:t>
            </a:r>
            <a:endParaRPr lang="en-US" sz="18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จากสื่อออนไลน์ต่าง ๆ</a:t>
            </a:r>
            <a:endParaRPr sz="18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538" name="Google Shape;1538;p41"/>
          <p:cNvSpPr txBox="1">
            <a:spLocks noGrp="1"/>
          </p:cNvSpPr>
          <p:nvPr>
            <p:ph type="subTitle" idx="1"/>
          </p:nvPr>
        </p:nvSpPr>
        <p:spPr>
          <a:xfrm>
            <a:off x="720000" y="377520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>
                <a:latin typeface="ThaiSans Neue" panose="02000000000000000000" pitchFamily="2" charset="-34"/>
                <a:cs typeface="ThaiSans Neue" panose="02000000000000000000" pitchFamily="2" charset="-34"/>
              </a:rPr>
              <a:t>ใช้เงินในการแก้ปัญหา โดยจ้าง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>
                <a:latin typeface="ThaiSans Neue" panose="02000000000000000000" pitchFamily="2" charset="-34"/>
                <a:cs typeface="ThaiSans Neue" panose="02000000000000000000" pitchFamily="2" charset="-34"/>
              </a:rPr>
              <a:t>โปรแกรมเมอร์ให้ทำให้</a:t>
            </a:r>
          </a:p>
        </p:txBody>
      </p:sp>
      <p:sp>
        <p:nvSpPr>
          <p:cNvPr id="1539" name="Google Shape;1539;p41"/>
          <p:cNvSpPr txBox="1">
            <a:spLocks noGrp="1"/>
          </p:cNvSpPr>
          <p:nvPr>
            <p:ph type="subTitle" idx="2"/>
          </p:nvPr>
        </p:nvSpPr>
        <p:spPr>
          <a:xfrm>
            <a:off x="720000" y="339051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haiSans Neue" panose="02000000000000000000" pitchFamily="2" charset="-34"/>
                <a:cs typeface="ThaiSans Neue" panose="02000000000000000000" pitchFamily="2" charset="-34"/>
              </a:rPr>
              <a:t>01.</a:t>
            </a:r>
            <a:endParaRPr sz="24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540" name="Google Shape;1540;p41"/>
          <p:cNvSpPr txBox="1">
            <a:spLocks noGrp="1"/>
          </p:cNvSpPr>
          <p:nvPr>
            <p:ph type="subTitle" idx="4"/>
          </p:nvPr>
        </p:nvSpPr>
        <p:spPr>
          <a:xfrm>
            <a:off x="3410920" y="3375494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haiSans Neue" panose="02000000000000000000" pitchFamily="2" charset="-34"/>
                <a:cs typeface="ThaiSans Neue" panose="02000000000000000000" pitchFamily="2" charset="-34"/>
              </a:rPr>
              <a:t>02.</a:t>
            </a:r>
            <a:endParaRPr sz="24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542" name="Google Shape;1542;p41"/>
          <p:cNvSpPr txBox="1">
            <a:spLocks noGrp="1"/>
          </p:cNvSpPr>
          <p:nvPr>
            <p:ph type="subTitle" idx="6"/>
          </p:nvPr>
        </p:nvSpPr>
        <p:spPr>
          <a:xfrm>
            <a:off x="6101840" y="3375494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haiSans Neue" panose="02000000000000000000" pitchFamily="2" charset="-34"/>
                <a:cs typeface="ThaiSans Neue" panose="02000000000000000000" pitchFamily="2" charset="-34"/>
              </a:rPr>
              <a:t>03.</a:t>
            </a:r>
            <a:endParaRPr sz="24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543" name="Google Shape;1543;p41"/>
          <p:cNvSpPr txBox="1">
            <a:spLocks noGrp="1"/>
          </p:cNvSpPr>
          <p:nvPr>
            <p:ph type="title"/>
          </p:nvPr>
        </p:nvSpPr>
        <p:spPr>
          <a:xfrm>
            <a:off x="720000" y="573178"/>
            <a:ext cx="7704000" cy="628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วิธีแก้ปัญหาแบบเดิม ๆ</a:t>
            </a:r>
            <a:endParaRPr sz="4000" dirty="0">
              <a:latin typeface="ThaiSans Neue UltBd" pitchFamily="2" charset="-34"/>
              <a:cs typeface="ThaiSans Neue UltBd" pitchFamily="2" charset="-34"/>
            </a:endParaRPr>
          </a:p>
        </p:txBody>
      </p:sp>
      <p:pic>
        <p:nvPicPr>
          <p:cNvPr id="3" name="Picture 2" descr="A person and person sitting at a table talking">
            <a:extLst>
              <a:ext uri="{FF2B5EF4-FFF2-40B4-BE49-F238E27FC236}">
                <a16:creationId xmlns:a16="http://schemas.microsoft.com/office/drawing/2014/main" id="{E2575397-05AC-685A-666D-00E6479A8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00" y="1649343"/>
            <a:ext cx="1828800" cy="1828800"/>
          </a:xfrm>
          <a:prstGeom prst="rect">
            <a:avLst/>
          </a:prstGeom>
        </p:spPr>
      </p:pic>
      <p:sp>
        <p:nvSpPr>
          <p:cNvPr id="4" name="Google Shape;1537;p41">
            <a:extLst>
              <a:ext uri="{FF2B5EF4-FFF2-40B4-BE49-F238E27FC236}">
                <a16:creationId xmlns:a16="http://schemas.microsoft.com/office/drawing/2014/main" id="{50B4C1B0-D204-6C0C-CD41-E351536B7DB6}"/>
              </a:ext>
            </a:extLst>
          </p:cNvPr>
          <p:cNvSpPr txBox="1">
            <a:spLocks/>
          </p:cNvSpPr>
          <p:nvPr/>
        </p:nvSpPr>
        <p:spPr>
          <a:xfrm>
            <a:off x="6077470" y="3750460"/>
            <a:ext cx="23040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th-TH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ใช้เว็บไซต์สำเร็จรูป</a:t>
            </a:r>
            <a:r>
              <a:rPr lang="en-US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th-TH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ทำให้รูปแบบของเว็บไซต์ไม่ตรงกับที่ออกแบบไว้</a:t>
            </a:r>
          </a:p>
        </p:txBody>
      </p:sp>
      <p:pic>
        <p:nvPicPr>
          <p:cNvPr id="6" name="Picture 5" descr="A picture containing text, computer, personal computer, output device&#10;&#10;Description automatically generated">
            <a:extLst>
              <a:ext uri="{FF2B5EF4-FFF2-40B4-BE49-F238E27FC236}">
                <a16:creationId xmlns:a16="http://schemas.microsoft.com/office/drawing/2014/main" id="{CDB6B0DC-2B9F-B771-13D3-FCFA4A24C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028" y="1561710"/>
            <a:ext cx="1828800" cy="1828800"/>
          </a:xfrm>
          <a:prstGeom prst="rect">
            <a:avLst/>
          </a:prstGeom>
        </p:spPr>
      </p:pic>
      <p:pic>
        <p:nvPicPr>
          <p:cNvPr id="8" name="Picture 7" descr="A person sitting on a ben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69BC9CFD-6517-6232-D045-3B28DD805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051" y="1333110"/>
            <a:ext cx="2286000" cy="2286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5B5E01-4AF7-E35E-D852-0A023FC78AFA}"/>
              </a:ext>
            </a:extLst>
          </p:cNvPr>
          <p:cNvCxnSpPr>
            <a:cxnSpLocks/>
          </p:cNvCxnSpPr>
          <p:nvPr/>
        </p:nvCxnSpPr>
        <p:spPr>
          <a:xfrm>
            <a:off x="3238500" y="1274033"/>
            <a:ext cx="2500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6198685-D08F-AC6A-47FD-88B5F260D5A9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36769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1"/>
          <p:cNvSpPr txBox="1">
            <a:spLocks noGrp="1"/>
          </p:cNvSpPr>
          <p:nvPr>
            <p:ph type="title"/>
          </p:nvPr>
        </p:nvSpPr>
        <p:spPr>
          <a:xfrm>
            <a:off x="720000" y="601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ปัญหาที่เกิดจากวิธีแก้ปัญหาแบบเดิม ๆ</a:t>
            </a:r>
            <a:endParaRPr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5B5E01-4AF7-E35E-D852-0A023FC78AFA}"/>
              </a:ext>
            </a:extLst>
          </p:cNvPr>
          <p:cNvCxnSpPr>
            <a:cxnSpLocks/>
          </p:cNvCxnSpPr>
          <p:nvPr/>
        </p:nvCxnSpPr>
        <p:spPr>
          <a:xfrm flipV="1">
            <a:off x="2604655" y="1326854"/>
            <a:ext cx="4066309" cy="138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57524B1-F9FC-2380-A842-06AFD936023D}"/>
              </a:ext>
            </a:extLst>
          </p:cNvPr>
          <p:cNvSpPr txBox="1">
            <a:spLocks/>
          </p:cNvSpPr>
          <p:nvPr/>
        </p:nvSpPr>
        <p:spPr>
          <a:xfrm>
            <a:off x="5886814" y="1602479"/>
            <a:ext cx="2261897" cy="63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err="1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ใช้เวลาเรียนรู้นาน</a:t>
            </a:r>
            <a:endParaRPr lang="en-US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35" name="Picture 34" descr="A picture containing circle, graphics, symbol, font&#10;&#10;Description automatically generated">
            <a:extLst>
              <a:ext uri="{FF2B5EF4-FFF2-40B4-BE49-F238E27FC236}">
                <a16:creationId xmlns:a16="http://schemas.microsoft.com/office/drawing/2014/main" id="{2409C407-DB28-EA1E-2B80-FF07312DD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501" y="2063244"/>
            <a:ext cx="2286000" cy="1909824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3033AAD-79FD-2736-2341-E88D0A2922D3}"/>
              </a:ext>
            </a:extLst>
          </p:cNvPr>
          <p:cNvSpPr txBox="1">
            <a:spLocks/>
          </p:cNvSpPr>
          <p:nvPr/>
        </p:nvSpPr>
        <p:spPr>
          <a:xfrm>
            <a:off x="5886814" y="3821778"/>
            <a:ext cx="2261897" cy="63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ไม่เข้าใจโค้ด</a:t>
            </a:r>
            <a:endParaRPr lang="en-US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30EBA20B-63AC-49CC-102B-8BBB0BA2142A}"/>
              </a:ext>
            </a:extLst>
          </p:cNvPr>
          <p:cNvSpPr txBox="1">
            <a:spLocks/>
          </p:cNvSpPr>
          <p:nvPr/>
        </p:nvSpPr>
        <p:spPr>
          <a:xfrm>
            <a:off x="995289" y="1602479"/>
            <a:ext cx="2261897" cy="63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ทำผิดทำถูก</a:t>
            </a:r>
            <a:endParaRPr lang="en-US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1EA646E1-F99F-3AFB-F18E-040F73C0659F}"/>
              </a:ext>
            </a:extLst>
          </p:cNvPr>
          <p:cNvSpPr txBox="1">
            <a:spLocks/>
          </p:cNvSpPr>
          <p:nvPr/>
        </p:nvSpPr>
        <p:spPr>
          <a:xfrm>
            <a:off x="769881" y="3821778"/>
            <a:ext cx="2712712" cy="63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เจอบัคแก้ไขไม่ได้</a:t>
            </a:r>
            <a:endParaRPr lang="en-US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941B7-2B31-930B-FD7E-B5927A0BD028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93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1AC2-F210-8244-BC24-7990467F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958" y="1920900"/>
            <a:ext cx="5258084" cy="1492200"/>
          </a:xfrm>
        </p:spPr>
        <p:txBody>
          <a:bodyPr/>
          <a:lstStyle/>
          <a:p>
            <a:r>
              <a:rPr lang="en-US" sz="7200" dirty="0">
                <a:latin typeface="ThaiSans Neue UltBd" pitchFamily="2" charset="-34"/>
                <a:cs typeface="ThaiSans Neue UltBd" pitchFamily="2" charset="-34"/>
              </a:rPr>
              <a:t>02.</a:t>
            </a:r>
            <a:br>
              <a:rPr lang="th-TH" sz="7200" dirty="0">
                <a:latin typeface="ThaiSans Neue UltBd" pitchFamily="2" charset="-34"/>
                <a:cs typeface="ThaiSans Neue UltBd" pitchFamily="2" charset="-34"/>
              </a:rPr>
            </a:br>
            <a:r>
              <a:rPr lang="th-TH" sz="7200" dirty="0">
                <a:latin typeface="ThaiSans Neue UltBd" pitchFamily="2" charset="-34"/>
                <a:cs typeface="ThaiSans Neue UltBd" pitchFamily="2" charset="-34"/>
              </a:rPr>
              <a:t>วิธีแก้ไขปัญหา</a:t>
            </a:r>
            <a:endParaRPr lang="en-US" sz="7200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6D25E-79EE-A8FA-7F14-E9C3B3A94E58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3447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E24745-3AB1-5021-68A1-EAC0BA73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98" y="1846733"/>
            <a:ext cx="3200400" cy="22758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Google Shape;1543;p41">
            <a:extLst>
              <a:ext uri="{FF2B5EF4-FFF2-40B4-BE49-F238E27FC236}">
                <a16:creationId xmlns:a16="http://schemas.microsoft.com/office/drawing/2014/main" id="{01068507-505A-1FCC-F1B0-DBF9222F35BD}"/>
              </a:ext>
            </a:extLst>
          </p:cNvPr>
          <p:cNvSpPr txBox="1">
            <a:spLocks/>
          </p:cNvSpPr>
          <p:nvPr/>
        </p:nvSpPr>
        <p:spPr>
          <a:xfrm>
            <a:off x="720000" y="5636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วิธีแก้ไขปัญหาแบบใหม่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86A7FA-C0EB-4251-632A-F01CCA185E72}"/>
              </a:ext>
            </a:extLst>
          </p:cNvPr>
          <p:cNvCxnSpPr>
            <a:cxnSpLocks/>
          </p:cNvCxnSpPr>
          <p:nvPr/>
        </p:nvCxnSpPr>
        <p:spPr>
          <a:xfrm flipV="1">
            <a:off x="3214255" y="1260179"/>
            <a:ext cx="2719820" cy="233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screenshot, clipart, graphics, design&#10;&#10;Description automatically generated">
            <a:extLst>
              <a:ext uri="{FF2B5EF4-FFF2-40B4-BE49-F238E27FC236}">
                <a16:creationId xmlns:a16="http://schemas.microsoft.com/office/drawing/2014/main" id="{EA44FBC0-1CE3-E4E1-2930-DF1AD1415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97" y="1294530"/>
            <a:ext cx="457200" cy="4572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1C6CD8D-C37B-E3CC-8BCD-163E9AA0304B}"/>
              </a:ext>
            </a:extLst>
          </p:cNvPr>
          <p:cNvSpPr txBox="1">
            <a:spLocks/>
          </p:cNvSpPr>
          <p:nvPr/>
        </p:nvSpPr>
        <p:spPr>
          <a:xfrm>
            <a:off x="490199" y="1592549"/>
            <a:ext cx="1447397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สะดวก ใช้งานง่าย</a:t>
            </a:r>
          </a:p>
          <a:p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เพียงแค่ลาก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-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วาง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7CF98E9-415E-D86D-EB38-20D948DBC7A0}"/>
              </a:ext>
            </a:extLst>
          </p:cNvPr>
          <p:cNvSpPr txBox="1">
            <a:spLocks/>
          </p:cNvSpPr>
          <p:nvPr/>
        </p:nvSpPr>
        <p:spPr>
          <a:xfrm>
            <a:off x="367200" y="3946034"/>
            <a:ext cx="1693397" cy="74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ใช้งานร่วมกับ </a:t>
            </a:r>
          </a:p>
          <a:p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API 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ได้</a:t>
            </a:r>
          </a:p>
        </p:txBody>
      </p:sp>
      <p:pic>
        <p:nvPicPr>
          <p:cNvPr id="29" name="Picture 28" descr="A picture containing font, text, graphics, symbol&#10;&#10;Description automatically generated">
            <a:extLst>
              <a:ext uri="{FF2B5EF4-FFF2-40B4-BE49-F238E27FC236}">
                <a16:creationId xmlns:a16="http://schemas.microsoft.com/office/drawing/2014/main" id="{FCC2237F-6343-62B1-4A18-10BDFFFB3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804" y="2421002"/>
            <a:ext cx="457200" cy="457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8C49EDCD-22ED-9489-3BAB-B81A79EC4D31}"/>
              </a:ext>
            </a:extLst>
          </p:cNvPr>
          <p:cNvSpPr txBox="1">
            <a:spLocks/>
          </p:cNvSpPr>
          <p:nvPr/>
        </p:nvSpPr>
        <p:spPr>
          <a:xfrm>
            <a:off x="1162672" y="2800273"/>
            <a:ext cx="1693397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สามารถนำออกเป็น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endParaRPr lang="th-TH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  <a:p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Code 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ไปใช้งานต่อได้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32" name="Picture 31" descr="A picture containing logo, symbol, graphics, font&#10;&#10;Description automatically generated">
            <a:extLst>
              <a:ext uri="{FF2B5EF4-FFF2-40B4-BE49-F238E27FC236}">
                <a16:creationId xmlns:a16="http://schemas.microsoft.com/office/drawing/2014/main" id="{99FB4046-E9FA-A6F8-A98A-FF3AE7DBA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297" y="3590395"/>
            <a:ext cx="457200" cy="457200"/>
          </a:xfrm>
          <a:prstGeom prst="rect">
            <a:avLst/>
          </a:prstGeom>
        </p:spPr>
      </p:pic>
      <p:pic>
        <p:nvPicPr>
          <p:cNvPr id="34" name="Picture 33" descr="A picture containing clock, circle, wall clock&#10;&#10;Description automatically generated">
            <a:extLst>
              <a:ext uri="{FF2B5EF4-FFF2-40B4-BE49-F238E27FC236}">
                <a16:creationId xmlns:a16="http://schemas.microsoft.com/office/drawing/2014/main" id="{46F58832-3106-331B-7EA6-6D3A06A8C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496" y="1260179"/>
            <a:ext cx="457200" cy="457200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F559180-DA8A-5383-3BFC-4DD749D4CFA1}"/>
              </a:ext>
            </a:extLst>
          </p:cNvPr>
          <p:cNvSpPr txBox="1">
            <a:spLocks/>
          </p:cNvSpPr>
          <p:nvPr/>
        </p:nvSpPr>
        <p:spPr>
          <a:xfrm>
            <a:off x="6919396" y="1650929"/>
            <a:ext cx="1841401" cy="48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สร้างเว็บไซต์ได้รวดเร็ว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37" name="Picture 36" descr="A picture containing candle, circle, yellow&#10;&#10;Description automatically generated">
            <a:extLst>
              <a:ext uri="{FF2B5EF4-FFF2-40B4-BE49-F238E27FC236}">
                <a16:creationId xmlns:a16="http://schemas.microsoft.com/office/drawing/2014/main" id="{FB96A868-BB1A-2FE4-72C5-F8321C4CF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1496" y="3639925"/>
            <a:ext cx="457200" cy="457200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27E1EEB9-CE04-C6D2-E625-9966D06F76CE}"/>
              </a:ext>
            </a:extLst>
          </p:cNvPr>
          <p:cNvSpPr txBox="1">
            <a:spLocks/>
          </p:cNvSpPr>
          <p:nvPr/>
        </p:nvSpPr>
        <p:spPr>
          <a:xfrm>
            <a:off x="6919396" y="4004154"/>
            <a:ext cx="1841401" cy="6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ประหยัดทรัพยากรในการพัฒนา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40" name="Picture 39" descr="A magnifying glass and a document&#10;&#10;Description automatically generated with low confidence">
            <a:extLst>
              <a:ext uri="{FF2B5EF4-FFF2-40B4-BE49-F238E27FC236}">
                <a16:creationId xmlns:a16="http://schemas.microsoft.com/office/drawing/2014/main" id="{C525A2BA-58FD-6023-CDF0-3DD9F180D6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392" y="2378277"/>
            <a:ext cx="457200" cy="457200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4A20BF29-E71B-D220-BA5C-3999AD7A4B99}"/>
              </a:ext>
            </a:extLst>
          </p:cNvPr>
          <p:cNvSpPr txBox="1">
            <a:spLocks/>
          </p:cNvSpPr>
          <p:nvPr/>
        </p:nvSpPr>
        <p:spPr>
          <a:xfrm>
            <a:off x="6227295" y="2775558"/>
            <a:ext cx="1841401" cy="79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800" err="1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เรียนรู้การใช้งาน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  <a:p>
            <a:r>
              <a:rPr lang="en-US" sz="1800" err="1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ง่ายกว่าเรียนเขียนโค้ด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35729-EFCF-D51C-734B-600F7AB4CA19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30719448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Workshop for Beginners by Slidesgo">
  <a:themeElements>
    <a:clrScheme name="Simple Light">
      <a:dk1>
        <a:srgbClr val="112E54"/>
      </a:dk1>
      <a:lt1>
        <a:srgbClr val="AEE2F4"/>
      </a:lt1>
      <a:dk2>
        <a:srgbClr val="FFE188"/>
      </a:dk2>
      <a:lt2>
        <a:srgbClr val="FF93A9"/>
      </a:lt2>
      <a:accent1>
        <a:srgbClr val="FF6180"/>
      </a:accent1>
      <a:accent2>
        <a:srgbClr val="F5FBFF"/>
      </a:accent2>
      <a:accent3>
        <a:srgbClr val="00C7E6"/>
      </a:accent3>
      <a:accent4>
        <a:srgbClr val="356B90"/>
      </a:accent4>
      <a:accent5>
        <a:srgbClr val="866AAC"/>
      </a:accent5>
      <a:accent6>
        <a:srgbClr val="3E285A"/>
      </a:accent6>
      <a:hlink>
        <a:srgbClr val="112E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659</Words>
  <Application>Microsoft Office PowerPoint</Application>
  <PresentationFormat>นำเสนอทางหน้าจอ (16:9)</PresentationFormat>
  <Paragraphs>202</Paragraphs>
  <Slides>36</Slides>
  <Notes>11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36</vt:i4>
      </vt:variant>
    </vt:vector>
  </HeadingPairs>
  <TitlesOfParts>
    <vt:vector size="47" baseType="lpstr">
      <vt:lpstr>ThaiSans Neue UltBd</vt:lpstr>
      <vt:lpstr>Nunito Light</vt:lpstr>
      <vt:lpstr>PT Sans</vt:lpstr>
      <vt:lpstr>Montserrat</vt:lpstr>
      <vt:lpstr>Open Sans</vt:lpstr>
      <vt:lpstr>Arial</vt:lpstr>
      <vt:lpstr>ThaiSans Neue</vt:lpstr>
      <vt:lpstr>Bebas Neue</vt:lpstr>
      <vt:lpstr>DM Sans</vt:lpstr>
      <vt:lpstr>Inter</vt:lpstr>
      <vt:lpstr>Computer Workshop for Beginners by Slidesgo</vt:lpstr>
      <vt:lpstr>โปรแกรมสร้าง</vt:lpstr>
      <vt:lpstr>งานนำเสนอ PowerPoint</vt:lpstr>
      <vt:lpstr>01. ที่มาและปัญหา</vt:lpstr>
      <vt:lpstr>งานนำเสนอ PowerPoint</vt:lpstr>
      <vt:lpstr>หากเจอปัญหาดังกล่าว คุณจะมีวิธีแก้ปัญหาอย่างไร ?</vt:lpstr>
      <vt:lpstr>วิธีแก้ปัญหาแบบเดิม ๆ</vt:lpstr>
      <vt:lpstr>ปัญหาที่เกิดจากวิธีแก้ปัญหาแบบเดิม ๆ</vt:lpstr>
      <vt:lpstr>02. วิธีแก้ไขปัญหา</vt:lpstr>
      <vt:lpstr>งานนำเสนอ PowerPoint</vt:lpstr>
      <vt:lpstr>ขอบเขตโครงงาน</vt:lpstr>
      <vt:lpstr>งานนำเสนอ PowerPoint</vt:lpstr>
      <vt:lpstr>งานนำเสนอ PowerPoint</vt:lpstr>
      <vt:lpstr>User Interface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Software Design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App  Tier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แนวทางการพัฒนา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โปรแกรมสร้าง</dc:title>
  <dc:creator>mon</dc:creator>
  <cp:lastModifiedBy>Aekarin Ongart</cp:lastModifiedBy>
  <cp:revision>16</cp:revision>
  <dcterms:modified xsi:type="dcterms:W3CDTF">2023-05-17T17:31:50Z</dcterms:modified>
</cp:coreProperties>
</file>